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1084" r:id="rId2"/>
    <p:sldId id="1115" r:id="rId3"/>
    <p:sldId id="1116" r:id="rId4"/>
    <p:sldId id="1098" r:id="rId5"/>
    <p:sldId id="1118" r:id="rId6"/>
    <p:sldId id="1117" r:id="rId7"/>
    <p:sldId id="1102" r:id="rId8"/>
    <p:sldId id="1121" r:id="rId9"/>
    <p:sldId id="1103" r:id="rId10"/>
    <p:sldId id="1124" r:id="rId11"/>
    <p:sldId id="1125" r:id="rId12"/>
    <p:sldId id="1126" r:id="rId13"/>
    <p:sldId id="1122" r:id="rId14"/>
    <p:sldId id="1127" r:id="rId15"/>
    <p:sldId id="1106" r:id="rId16"/>
    <p:sldId id="1111" r:id="rId17"/>
    <p:sldId id="1112" r:id="rId18"/>
    <p:sldId id="1109" r:id="rId19"/>
    <p:sldId id="1108" r:id="rId20"/>
    <p:sldId id="1120" r:id="rId21"/>
    <p:sldId id="1113" r:id="rId22"/>
  </p:sldIdLst>
  <p:sldSz cx="10150475" cy="7589838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0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0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11" algn="l" defTabSz="91420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612" algn="l" defTabSz="91420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99716" algn="l" defTabSz="91420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6818" algn="l" defTabSz="91420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91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562A"/>
    <a:srgbClr val="FF2121"/>
    <a:srgbClr val="FFCC00"/>
    <a:srgbClr val="5E4700"/>
    <a:srgbClr val="CFB02B"/>
    <a:srgbClr val="0099CC"/>
    <a:srgbClr val="004231"/>
    <a:srgbClr val="004600"/>
    <a:srgbClr val="003A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89333" autoAdjust="0"/>
  </p:normalViewPr>
  <p:slideViewPr>
    <p:cSldViewPr>
      <p:cViewPr>
        <p:scale>
          <a:sx n="85" d="100"/>
          <a:sy n="85" d="100"/>
        </p:scale>
        <p:origin x="-3704" y="-1624"/>
      </p:cViewPr>
      <p:guideLst>
        <p:guide orient="horz" pos="2391"/>
        <p:guide pos="31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DF6B5-E10C-4F4B-B699-F6E04566AC70}" type="doc">
      <dgm:prSet loTypeId="urn:microsoft.com/office/officeart/2005/8/layout/cycle4" loCatId="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pl-PL"/>
        </a:p>
      </dgm:t>
    </dgm:pt>
    <dgm:pt modelId="{E583A918-34E3-A94E-8F8C-F9833AF9C8A8}">
      <dgm:prSet/>
      <dgm:spPr/>
      <dgm:t>
        <a:bodyPr/>
        <a:lstStyle/>
        <a:p>
          <a:pPr rtl="0"/>
          <a:r>
            <a:rPr lang="pl-PL" b="1" dirty="0" smtClean="0"/>
            <a:t>Maksymalizacja skuteczności </a:t>
          </a:r>
          <a:r>
            <a:rPr lang="pl-PL" dirty="0" smtClean="0"/>
            <a:t>– cele w stosunku do procesu</a:t>
          </a:r>
          <a:endParaRPr lang="pl-PL" dirty="0"/>
        </a:p>
      </dgm:t>
    </dgm:pt>
    <dgm:pt modelId="{BC8DBAE1-B581-6643-8E7C-AB43990BC7E4}" type="parTrans" cxnId="{BB9CBC57-B7D9-C24D-A539-BEDB954065E4}">
      <dgm:prSet/>
      <dgm:spPr/>
      <dgm:t>
        <a:bodyPr/>
        <a:lstStyle/>
        <a:p>
          <a:endParaRPr lang="pl-PL"/>
        </a:p>
      </dgm:t>
    </dgm:pt>
    <dgm:pt modelId="{1A1DCEDB-1E2C-8C4E-B746-560C56F4BCEA}" type="sibTrans" cxnId="{BB9CBC57-B7D9-C24D-A539-BEDB954065E4}">
      <dgm:prSet/>
      <dgm:spPr/>
      <dgm:t>
        <a:bodyPr/>
        <a:lstStyle/>
        <a:p>
          <a:endParaRPr lang="pl-PL"/>
        </a:p>
      </dgm:t>
    </dgm:pt>
    <dgm:pt modelId="{6A956835-B953-A348-969C-75137C8D6ED4}">
      <dgm:prSet/>
      <dgm:spPr/>
      <dgm:t>
        <a:bodyPr/>
        <a:lstStyle/>
        <a:p>
          <a:pPr rtl="0"/>
          <a:r>
            <a:rPr lang="pl-PL" b="1" dirty="0" smtClean="0"/>
            <a:t>Maksymalizacja efektywności </a:t>
          </a:r>
          <a:r>
            <a:rPr lang="pl-PL" dirty="0" smtClean="0"/>
            <a:t>– nakłady w stosunku do rezultatów </a:t>
          </a:r>
          <a:endParaRPr lang="pl-PL" dirty="0"/>
        </a:p>
      </dgm:t>
    </dgm:pt>
    <dgm:pt modelId="{8832B25E-D750-AA40-B229-56F9E0B2ED5D}" type="parTrans" cxnId="{D4EBFB5A-862C-C346-8FBE-A8E29B7DA663}">
      <dgm:prSet/>
      <dgm:spPr/>
      <dgm:t>
        <a:bodyPr/>
        <a:lstStyle/>
        <a:p>
          <a:endParaRPr lang="pl-PL"/>
        </a:p>
      </dgm:t>
    </dgm:pt>
    <dgm:pt modelId="{125A2C01-9147-6C41-AAB0-25AFC1CC24AC}" type="sibTrans" cxnId="{D4EBFB5A-862C-C346-8FBE-A8E29B7DA663}">
      <dgm:prSet/>
      <dgm:spPr/>
      <dgm:t>
        <a:bodyPr/>
        <a:lstStyle/>
        <a:p>
          <a:endParaRPr lang="pl-PL"/>
        </a:p>
      </dgm:t>
    </dgm:pt>
    <dgm:pt modelId="{9D17A178-195D-5449-9A4C-8275145C61BC}">
      <dgm:prSet/>
      <dgm:spPr/>
      <dgm:t>
        <a:bodyPr/>
        <a:lstStyle/>
        <a:p>
          <a:pPr rtl="0"/>
          <a:r>
            <a:rPr lang="pl-PL" b="1" dirty="0" smtClean="0"/>
            <a:t>Dopasowanie i adekwatność </a:t>
          </a:r>
          <a:r>
            <a:rPr lang="pl-PL" dirty="0" smtClean="0"/>
            <a:t>– formy, metody, technologie, techniki, narzędzia</a:t>
          </a:r>
          <a:endParaRPr lang="pl-PL" dirty="0"/>
        </a:p>
      </dgm:t>
    </dgm:pt>
    <dgm:pt modelId="{5BC84272-8209-CB45-82FF-F3D18ABD2A14}" type="parTrans" cxnId="{62307CA2-9637-1F4D-94FE-E79E01EE38AF}">
      <dgm:prSet/>
      <dgm:spPr/>
      <dgm:t>
        <a:bodyPr/>
        <a:lstStyle/>
        <a:p>
          <a:endParaRPr lang="pl-PL"/>
        </a:p>
      </dgm:t>
    </dgm:pt>
    <dgm:pt modelId="{33AB09E6-52D1-5343-A464-36A09CC694AC}" type="sibTrans" cxnId="{62307CA2-9637-1F4D-94FE-E79E01EE38AF}">
      <dgm:prSet/>
      <dgm:spPr/>
      <dgm:t>
        <a:bodyPr/>
        <a:lstStyle/>
        <a:p>
          <a:endParaRPr lang="pl-PL"/>
        </a:p>
      </dgm:t>
    </dgm:pt>
    <dgm:pt modelId="{27311DA7-1190-C64B-B563-7A37016DC842}">
      <dgm:prSet/>
      <dgm:spPr/>
      <dgm:t>
        <a:bodyPr/>
        <a:lstStyle/>
        <a:p>
          <a:pPr rtl="0"/>
          <a:r>
            <a:rPr lang="pl-PL" b="1" dirty="0" smtClean="0"/>
            <a:t>Wzrost wiarygodności </a:t>
          </a:r>
          <a:r>
            <a:rPr lang="pl-PL" dirty="0" smtClean="0"/>
            <a:t>– reputacja, doświadczenie, pewność i bezpieczeństwo</a:t>
          </a:r>
          <a:endParaRPr lang="pl-PL" dirty="0"/>
        </a:p>
      </dgm:t>
    </dgm:pt>
    <dgm:pt modelId="{2510F0F1-429D-F04A-AE33-9C908650EFE5}" type="parTrans" cxnId="{6CDBFDB3-DA72-6C47-910A-A6812C4DE0FA}">
      <dgm:prSet/>
      <dgm:spPr/>
      <dgm:t>
        <a:bodyPr/>
        <a:lstStyle/>
        <a:p>
          <a:endParaRPr lang="pl-PL"/>
        </a:p>
      </dgm:t>
    </dgm:pt>
    <dgm:pt modelId="{9E40175C-3FD2-854B-9620-C6B84304131C}" type="sibTrans" cxnId="{6CDBFDB3-DA72-6C47-910A-A6812C4DE0FA}">
      <dgm:prSet/>
      <dgm:spPr/>
      <dgm:t>
        <a:bodyPr/>
        <a:lstStyle/>
        <a:p>
          <a:endParaRPr lang="pl-PL"/>
        </a:p>
      </dgm:t>
    </dgm:pt>
    <dgm:pt modelId="{54074623-2A03-A542-9EF5-50244ABECA50}" type="pres">
      <dgm:prSet presAssocID="{B2DDF6B5-E10C-4F4B-B699-F6E04566AC7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6EFBD0F-FF28-8F44-B80E-852088BE756B}" type="pres">
      <dgm:prSet presAssocID="{B2DDF6B5-E10C-4F4B-B699-F6E04566AC70}" presName="children" presStyleCnt="0"/>
      <dgm:spPr/>
    </dgm:pt>
    <dgm:pt modelId="{4EFA567C-44D4-9B4E-8574-09EC457BBE8E}" type="pres">
      <dgm:prSet presAssocID="{B2DDF6B5-E10C-4F4B-B699-F6E04566AC70}" presName="childPlaceholder" presStyleCnt="0"/>
      <dgm:spPr/>
    </dgm:pt>
    <dgm:pt modelId="{1514D7BE-FC24-1048-8A26-4365B82FB5B3}" type="pres">
      <dgm:prSet presAssocID="{B2DDF6B5-E10C-4F4B-B699-F6E04566AC70}" presName="circle" presStyleCnt="0"/>
      <dgm:spPr/>
    </dgm:pt>
    <dgm:pt modelId="{73E9FD1A-862B-A241-AD7E-E4081BFDA27F}" type="pres">
      <dgm:prSet presAssocID="{B2DDF6B5-E10C-4F4B-B699-F6E04566AC7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908D723-AC0F-1046-ADA4-CCDD9B68FCEF}" type="pres">
      <dgm:prSet presAssocID="{B2DDF6B5-E10C-4F4B-B699-F6E04566AC7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69B44AB-5C87-3C49-83D6-7862D28264E4}" type="pres">
      <dgm:prSet presAssocID="{B2DDF6B5-E10C-4F4B-B699-F6E04566AC7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6CA963B-E750-2C42-AA15-474B0B11B493}" type="pres">
      <dgm:prSet presAssocID="{B2DDF6B5-E10C-4F4B-B699-F6E04566AC7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AB53E01-C7C2-1249-9E7F-A71A9965AC86}" type="pres">
      <dgm:prSet presAssocID="{B2DDF6B5-E10C-4F4B-B699-F6E04566AC70}" presName="quadrantPlaceholder" presStyleCnt="0"/>
      <dgm:spPr/>
    </dgm:pt>
    <dgm:pt modelId="{4DF0EBD3-A5B4-0646-B449-1809E3392DAB}" type="pres">
      <dgm:prSet presAssocID="{B2DDF6B5-E10C-4F4B-B699-F6E04566AC70}" presName="center1" presStyleLbl="fgShp" presStyleIdx="0" presStyleCnt="2"/>
      <dgm:spPr/>
    </dgm:pt>
    <dgm:pt modelId="{A80330D7-838B-4046-AE33-82D3150010F3}" type="pres">
      <dgm:prSet presAssocID="{B2DDF6B5-E10C-4F4B-B699-F6E04566AC70}" presName="center2" presStyleLbl="fgShp" presStyleIdx="1" presStyleCnt="2" custLinFactNeighborX="-908" custLinFactNeighborY="-25516"/>
      <dgm:spPr/>
    </dgm:pt>
  </dgm:ptLst>
  <dgm:cxnLst>
    <dgm:cxn modelId="{BB9CBC57-B7D9-C24D-A539-BEDB954065E4}" srcId="{B2DDF6B5-E10C-4F4B-B699-F6E04566AC70}" destId="{E583A918-34E3-A94E-8F8C-F9833AF9C8A8}" srcOrd="0" destOrd="0" parTransId="{BC8DBAE1-B581-6643-8E7C-AB43990BC7E4}" sibTransId="{1A1DCEDB-1E2C-8C4E-B746-560C56F4BCEA}"/>
    <dgm:cxn modelId="{DBE587FA-5E0A-3E46-9FB8-2FD5BDEF0B09}" type="presOf" srcId="{6A956835-B953-A348-969C-75137C8D6ED4}" destId="{6908D723-AC0F-1046-ADA4-CCDD9B68FCEF}" srcOrd="0" destOrd="0" presId="urn:microsoft.com/office/officeart/2005/8/layout/cycle4"/>
    <dgm:cxn modelId="{62307CA2-9637-1F4D-94FE-E79E01EE38AF}" srcId="{B2DDF6B5-E10C-4F4B-B699-F6E04566AC70}" destId="{9D17A178-195D-5449-9A4C-8275145C61BC}" srcOrd="2" destOrd="0" parTransId="{5BC84272-8209-CB45-82FF-F3D18ABD2A14}" sibTransId="{33AB09E6-52D1-5343-A464-36A09CC694AC}"/>
    <dgm:cxn modelId="{0A46024F-E3C6-0E4D-B3FB-B9217691258B}" type="presOf" srcId="{27311DA7-1190-C64B-B563-7A37016DC842}" destId="{16CA963B-E750-2C42-AA15-474B0B11B493}" srcOrd="0" destOrd="0" presId="urn:microsoft.com/office/officeart/2005/8/layout/cycle4"/>
    <dgm:cxn modelId="{272689EF-DCA5-0B41-8400-14F365E1060E}" type="presOf" srcId="{E583A918-34E3-A94E-8F8C-F9833AF9C8A8}" destId="{73E9FD1A-862B-A241-AD7E-E4081BFDA27F}" srcOrd="0" destOrd="0" presId="urn:microsoft.com/office/officeart/2005/8/layout/cycle4"/>
    <dgm:cxn modelId="{6CDBFDB3-DA72-6C47-910A-A6812C4DE0FA}" srcId="{B2DDF6B5-E10C-4F4B-B699-F6E04566AC70}" destId="{27311DA7-1190-C64B-B563-7A37016DC842}" srcOrd="3" destOrd="0" parTransId="{2510F0F1-429D-F04A-AE33-9C908650EFE5}" sibTransId="{9E40175C-3FD2-854B-9620-C6B84304131C}"/>
    <dgm:cxn modelId="{D4EBFB5A-862C-C346-8FBE-A8E29B7DA663}" srcId="{B2DDF6B5-E10C-4F4B-B699-F6E04566AC70}" destId="{6A956835-B953-A348-969C-75137C8D6ED4}" srcOrd="1" destOrd="0" parTransId="{8832B25E-D750-AA40-B229-56F9E0B2ED5D}" sibTransId="{125A2C01-9147-6C41-AAB0-25AFC1CC24AC}"/>
    <dgm:cxn modelId="{F5218039-1CC7-B448-ABA2-100B172484BC}" type="presOf" srcId="{B2DDF6B5-E10C-4F4B-B699-F6E04566AC70}" destId="{54074623-2A03-A542-9EF5-50244ABECA50}" srcOrd="0" destOrd="0" presId="urn:microsoft.com/office/officeart/2005/8/layout/cycle4"/>
    <dgm:cxn modelId="{93BF8245-4C27-CB46-9B00-2DA4860E1D90}" type="presOf" srcId="{9D17A178-195D-5449-9A4C-8275145C61BC}" destId="{669B44AB-5C87-3C49-83D6-7862D28264E4}" srcOrd="0" destOrd="0" presId="urn:microsoft.com/office/officeart/2005/8/layout/cycle4"/>
    <dgm:cxn modelId="{41F7D6C5-8F23-7E47-96C9-711619C6E5E6}" type="presParOf" srcId="{54074623-2A03-A542-9EF5-50244ABECA50}" destId="{56EFBD0F-FF28-8F44-B80E-852088BE756B}" srcOrd="0" destOrd="0" presId="urn:microsoft.com/office/officeart/2005/8/layout/cycle4"/>
    <dgm:cxn modelId="{FAC0EA24-9B47-0344-9271-15290158D7E6}" type="presParOf" srcId="{56EFBD0F-FF28-8F44-B80E-852088BE756B}" destId="{4EFA567C-44D4-9B4E-8574-09EC457BBE8E}" srcOrd="0" destOrd="0" presId="urn:microsoft.com/office/officeart/2005/8/layout/cycle4"/>
    <dgm:cxn modelId="{609C6A11-871F-F143-A11F-3F875963ECDD}" type="presParOf" srcId="{54074623-2A03-A542-9EF5-50244ABECA50}" destId="{1514D7BE-FC24-1048-8A26-4365B82FB5B3}" srcOrd="1" destOrd="0" presId="urn:microsoft.com/office/officeart/2005/8/layout/cycle4"/>
    <dgm:cxn modelId="{A4198B15-50EA-4249-B9B0-B4084C97653F}" type="presParOf" srcId="{1514D7BE-FC24-1048-8A26-4365B82FB5B3}" destId="{73E9FD1A-862B-A241-AD7E-E4081BFDA27F}" srcOrd="0" destOrd="0" presId="urn:microsoft.com/office/officeart/2005/8/layout/cycle4"/>
    <dgm:cxn modelId="{BD603211-A8C6-0344-B27C-5E811ABF9C1C}" type="presParOf" srcId="{1514D7BE-FC24-1048-8A26-4365B82FB5B3}" destId="{6908D723-AC0F-1046-ADA4-CCDD9B68FCEF}" srcOrd="1" destOrd="0" presId="urn:microsoft.com/office/officeart/2005/8/layout/cycle4"/>
    <dgm:cxn modelId="{DC42DE6E-3103-9E4A-A659-A957EC56181C}" type="presParOf" srcId="{1514D7BE-FC24-1048-8A26-4365B82FB5B3}" destId="{669B44AB-5C87-3C49-83D6-7862D28264E4}" srcOrd="2" destOrd="0" presId="urn:microsoft.com/office/officeart/2005/8/layout/cycle4"/>
    <dgm:cxn modelId="{EB5CA76A-C3BA-B044-87B7-0B2811C7B024}" type="presParOf" srcId="{1514D7BE-FC24-1048-8A26-4365B82FB5B3}" destId="{16CA963B-E750-2C42-AA15-474B0B11B493}" srcOrd="3" destOrd="0" presId="urn:microsoft.com/office/officeart/2005/8/layout/cycle4"/>
    <dgm:cxn modelId="{D65065BE-1317-CF4E-8E8C-F2ECFA8F677F}" type="presParOf" srcId="{1514D7BE-FC24-1048-8A26-4365B82FB5B3}" destId="{CAB53E01-C7C2-1249-9E7F-A71A9965AC86}" srcOrd="4" destOrd="0" presId="urn:microsoft.com/office/officeart/2005/8/layout/cycle4"/>
    <dgm:cxn modelId="{6247D467-3AD7-3747-AFED-62742294953D}" type="presParOf" srcId="{54074623-2A03-A542-9EF5-50244ABECA50}" destId="{4DF0EBD3-A5B4-0646-B449-1809E3392DAB}" srcOrd="2" destOrd="0" presId="urn:microsoft.com/office/officeart/2005/8/layout/cycle4"/>
    <dgm:cxn modelId="{76724143-A952-E542-A705-2B3A8BFC1FBF}" type="presParOf" srcId="{54074623-2A03-A542-9EF5-50244ABECA50}" destId="{A80330D7-838B-4046-AE33-82D3150010F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52DBF-A744-4A40-8DA5-9F07EA76777D}" type="doc">
      <dgm:prSet loTypeId="urn:microsoft.com/office/officeart/2005/8/layout/hList7#1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FBA3CAE2-3914-4E8D-9A2F-14821550892A}">
      <dgm:prSet custT="1"/>
      <dgm:spPr/>
      <dgm:t>
        <a:bodyPr/>
        <a:lstStyle/>
        <a:p>
          <a:pPr rtl="0"/>
          <a:r>
            <a:rPr lang="pl-PL" sz="1200" dirty="0" smtClean="0"/>
            <a:t>KDP</a:t>
          </a:r>
        </a:p>
        <a:p>
          <a:pPr rtl="0"/>
          <a:endParaRPr lang="pl-PL" sz="1200" dirty="0"/>
        </a:p>
      </dgm:t>
    </dgm:pt>
    <dgm:pt modelId="{3FD56293-CAF0-42E8-84C3-FB1C27B8904D}" type="parTrans" cxnId="{70B780B1-7BFE-45A3-9EBC-1EF9AB0F1D90}">
      <dgm:prSet/>
      <dgm:spPr/>
      <dgm:t>
        <a:bodyPr/>
        <a:lstStyle/>
        <a:p>
          <a:endParaRPr lang="pl-PL"/>
        </a:p>
      </dgm:t>
    </dgm:pt>
    <dgm:pt modelId="{E6E7D281-651E-4363-8E24-41E9E77F1462}" type="sibTrans" cxnId="{70B780B1-7BFE-45A3-9EBC-1EF9AB0F1D90}">
      <dgm:prSet/>
      <dgm:spPr/>
      <dgm:t>
        <a:bodyPr/>
        <a:lstStyle/>
        <a:p>
          <a:endParaRPr lang="pl-PL"/>
        </a:p>
      </dgm:t>
    </dgm:pt>
    <dgm:pt modelId="{3B043C3E-A8FA-4C79-A458-F28FF53C61A8}">
      <dgm:prSet custT="1"/>
      <dgm:spPr/>
      <dgm:t>
        <a:bodyPr/>
        <a:lstStyle/>
        <a:p>
          <a:pPr rtl="0"/>
          <a:r>
            <a:rPr lang="pl-PL" sz="1200" dirty="0" smtClean="0"/>
            <a:t>Słownik pojęć Szkoleniowych</a:t>
          </a:r>
          <a:endParaRPr lang="pl-PL" sz="1200" dirty="0"/>
        </a:p>
      </dgm:t>
    </dgm:pt>
    <dgm:pt modelId="{F569E13F-A83A-49DE-87CB-133AA2F432EA}" type="parTrans" cxnId="{4D7EA751-FA31-4426-BC64-7EF4C0213B80}">
      <dgm:prSet/>
      <dgm:spPr/>
      <dgm:t>
        <a:bodyPr/>
        <a:lstStyle/>
        <a:p>
          <a:endParaRPr lang="pl-PL"/>
        </a:p>
      </dgm:t>
    </dgm:pt>
    <dgm:pt modelId="{9D2ABB14-FBA4-4521-BEEE-0B18663F5117}" type="sibTrans" cxnId="{4D7EA751-FA31-4426-BC64-7EF4C0213B80}">
      <dgm:prSet/>
      <dgm:spPr/>
      <dgm:t>
        <a:bodyPr/>
        <a:lstStyle/>
        <a:p>
          <a:endParaRPr lang="pl-PL"/>
        </a:p>
      </dgm:t>
    </dgm:pt>
    <dgm:pt modelId="{D6EFD6F0-B98A-48C0-831C-D5DA6304B763}">
      <dgm:prSet custT="1"/>
      <dgm:spPr/>
      <dgm:t>
        <a:bodyPr/>
        <a:lstStyle/>
        <a:p>
          <a:pPr rtl="0"/>
          <a:r>
            <a:rPr lang="pl-PL" sz="1200" dirty="0" smtClean="0"/>
            <a:t>Standard usługi </a:t>
          </a:r>
          <a:r>
            <a:rPr lang="pl-PL" sz="1200" dirty="0" smtClean="0"/>
            <a:t>szkolenia</a:t>
          </a:r>
        </a:p>
        <a:p>
          <a:pPr rtl="0"/>
          <a:r>
            <a:rPr lang="pl-PL" sz="1200" dirty="0" smtClean="0"/>
            <a:t>SUS</a:t>
          </a:r>
          <a:endParaRPr lang="pl-PL" sz="1200" dirty="0"/>
        </a:p>
      </dgm:t>
    </dgm:pt>
    <dgm:pt modelId="{372F39C0-B1EB-4F68-8B58-27CC4F419238}" type="parTrans" cxnId="{393B9BEC-96D2-4CF6-976B-A848C3F5D709}">
      <dgm:prSet/>
      <dgm:spPr/>
      <dgm:t>
        <a:bodyPr/>
        <a:lstStyle/>
        <a:p>
          <a:endParaRPr lang="pl-PL"/>
        </a:p>
      </dgm:t>
    </dgm:pt>
    <dgm:pt modelId="{D3293A86-8703-4270-8C0F-D4F10502D0CB}" type="sibTrans" cxnId="{393B9BEC-96D2-4CF6-976B-A848C3F5D709}">
      <dgm:prSet/>
      <dgm:spPr/>
      <dgm:t>
        <a:bodyPr/>
        <a:lstStyle/>
        <a:p>
          <a:endParaRPr lang="pl-PL"/>
        </a:p>
      </dgm:t>
    </dgm:pt>
    <dgm:pt modelId="{8C8C2050-A00E-4686-BEA6-6817EAB82551}">
      <dgm:prSet custT="1"/>
      <dgm:spPr/>
      <dgm:t>
        <a:bodyPr/>
        <a:lstStyle/>
        <a:p>
          <a:pPr rtl="0"/>
          <a:r>
            <a:rPr lang="pl-PL" sz="1200" dirty="0" smtClean="0"/>
            <a:t>Standard usługi szkoleniowo - rozwojowej</a:t>
          </a:r>
        </a:p>
        <a:p>
          <a:pPr rtl="0"/>
          <a:r>
            <a:rPr lang="pl-PL" sz="1200" dirty="0" smtClean="0"/>
            <a:t>SUS 2.0</a:t>
          </a:r>
          <a:endParaRPr lang="pl-PL" sz="1200" dirty="0"/>
        </a:p>
      </dgm:t>
    </dgm:pt>
    <dgm:pt modelId="{6275948D-91BE-4635-9529-833634872341}" type="parTrans" cxnId="{70E8B9E4-8012-4738-BC18-92426E1E2CF3}">
      <dgm:prSet/>
      <dgm:spPr/>
      <dgm:t>
        <a:bodyPr/>
        <a:lstStyle/>
        <a:p>
          <a:endParaRPr lang="pl-PL"/>
        </a:p>
      </dgm:t>
    </dgm:pt>
    <dgm:pt modelId="{9B334AF8-8EB2-4329-A4F7-F9FDCBF4D371}" type="sibTrans" cxnId="{70E8B9E4-8012-4738-BC18-92426E1E2CF3}">
      <dgm:prSet/>
      <dgm:spPr/>
      <dgm:t>
        <a:bodyPr/>
        <a:lstStyle/>
        <a:p>
          <a:endParaRPr lang="pl-PL"/>
        </a:p>
      </dgm:t>
    </dgm:pt>
    <dgm:pt modelId="{0C01A522-B2EA-43A2-B122-A3C499E66BCD}">
      <dgm:prSet custT="1"/>
      <dgm:spPr/>
      <dgm:t>
        <a:bodyPr/>
        <a:lstStyle/>
        <a:p>
          <a:pPr rtl="0"/>
          <a:r>
            <a:rPr lang="pl-PL" sz="1200" dirty="0" smtClean="0"/>
            <a:t>Promocja standardów</a:t>
          </a:r>
          <a:endParaRPr lang="pl-PL" sz="1200" dirty="0"/>
        </a:p>
      </dgm:t>
    </dgm:pt>
    <dgm:pt modelId="{66280E29-9EE9-4185-B4F6-A87F58E56F1D}" type="parTrans" cxnId="{68AFD47B-0585-42D7-B1BF-41CD5C08A791}">
      <dgm:prSet/>
      <dgm:spPr/>
      <dgm:t>
        <a:bodyPr/>
        <a:lstStyle/>
        <a:p>
          <a:endParaRPr lang="pl-PL"/>
        </a:p>
      </dgm:t>
    </dgm:pt>
    <dgm:pt modelId="{BA6345F3-7D92-40ED-AF6E-E025921061A6}" type="sibTrans" cxnId="{68AFD47B-0585-42D7-B1BF-41CD5C08A791}">
      <dgm:prSet/>
      <dgm:spPr/>
      <dgm:t>
        <a:bodyPr/>
        <a:lstStyle/>
        <a:p>
          <a:endParaRPr lang="pl-PL"/>
        </a:p>
      </dgm:t>
    </dgm:pt>
    <dgm:pt modelId="{EBED3691-936A-4AF8-BE57-4DBEEBF4A77D}">
      <dgm:prSet custT="1"/>
      <dgm:spPr/>
      <dgm:t>
        <a:bodyPr/>
        <a:lstStyle/>
        <a:p>
          <a:pPr rtl="0"/>
          <a:r>
            <a:rPr lang="pl-PL" sz="1200" dirty="0" smtClean="0"/>
            <a:t>Zarządzanie i rozwój  </a:t>
          </a:r>
        </a:p>
        <a:p>
          <a:pPr rtl="0"/>
          <a:r>
            <a:rPr lang="pl-PL" sz="1200" dirty="0" smtClean="0"/>
            <a:t>SUS 2.0</a:t>
          </a:r>
          <a:endParaRPr lang="pl-PL" sz="1200" dirty="0"/>
        </a:p>
      </dgm:t>
    </dgm:pt>
    <dgm:pt modelId="{2C2B9891-37BE-472B-B960-C9BAAA55035A}" type="parTrans" cxnId="{096DAFF4-ABDD-4A40-BCB4-355B03A0CBBB}">
      <dgm:prSet/>
      <dgm:spPr/>
      <dgm:t>
        <a:bodyPr/>
        <a:lstStyle/>
        <a:p>
          <a:endParaRPr lang="pl-PL"/>
        </a:p>
      </dgm:t>
    </dgm:pt>
    <dgm:pt modelId="{14504844-C1A8-47AD-9D27-C7A3806589F5}" type="sibTrans" cxnId="{096DAFF4-ABDD-4A40-BCB4-355B03A0CBBB}">
      <dgm:prSet/>
      <dgm:spPr/>
      <dgm:t>
        <a:bodyPr/>
        <a:lstStyle/>
        <a:p>
          <a:endParaRPr lang="pl-PL"/>
        </a:p>
      </dgm:t>
    </dgm:pt>
    <dgm:pt modelId="{E7B63AB3-AD6F-4599-9BC8-E8A5A10CCA10}">
      <dgm:prSet custT="1"/>
      <dgm:spPr/>
      <dgm:t>
        <a:bodyPr/>
        <a:lstStyle/>
        <a:p>
          <a:pPr rtl="0"/>
          <a:r>
            <a:rPr lang="pl-PL" sz="1200" dirty="0" smtClean="0"/>
            <a:t>Powołanie jednostki certyfikacyjnej</a:t>
          </a:r>
          <a:endParaRPr lang="pl-PL" sz="1200" dirty="0"/>
        </a:p>
      </dgm:t>
    </dgm:pt>
    <dgm:pt modelId="{A4B1D053-FA01-44F8-8492-7673052B8574}" type="sibTrans" cxnId="{9B568726-E22B-41DF-B395-84F4F3BE18FE}">
      <dgm:prSet/>
      <dgm:spPr/>
      <dgm:t>
        <a:bodyPr/>
        <a:lstStyle/>
        <a:p>
          <a:endParaRPr lang="pl-PL"/>
        </a:p>
      </dgm:t>
    </dgm:pt>
    <dgm:pt modelId="{9AB608CC-37FA-486F-85E9-4C2ACD0C0655}" type="parTrans" cxnId="{9B568726-E22B-41DF-B395-84F4F3BE18FE}">
      <dgm:prSet/>
      <dgm:spPr/>
      <dgm:t>
        <a:bodyPr/>
        <a:lstStyle/>
        <a:p>
          <a:endParaRPr lang="pl-PL"/>
        </a:p>
      </dgm:t>
    </dgm:pt>
    <dgm:pt modelId="{815FEAD4-64BC-4EA9-8F9F-AEC611E0A144}" type="pres">
      <dgm:prSet presAssocID="{4D852DBF-A744-4A40-8DA5-9F07EA767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A23AE9-7C14-45C6-8193-675598BD9E18}" type="pres">
      <dgm:prSet presAssocID="{4D852DBF-A744-4A40-8DA5-9F07EA76777D}" presName="fgShape" presStyleLbl="fgShp" presStyleIdx="0" presStyleCnt="1"/>
      <dgm:spPr/>
      <dgm:t>
        <a:bodyPr/>
        <a:lstStyle/>
        <a:p>
          <a:endParaRPr lang="pl-PL"/>
        </a:p>
      </dgm:t>
    </dgm:pt>
    <dgm:pt modelId="{51AB4C23-F59D-4203-96FF-3F6F98E8DB6F}" type="pres">
      <dgm:prSet presAssocID="{4D852DBF-A744-4A40-8DA5-9F07EA76777D}" presName="linComp" presStyleCnt="0"/>
      <dgm:spPr/>
    </dgm:pt>
    <dgm:pt modelId="{D5813347-751A-461F-91F6-B8BD85E59034}" type="pres">
      <dgm:prSet presAssocID="{FBA3CAE2-3914-4E8D-9A2F-14821550892A}" presName="compNode" presStyleCnt="0"/>
      <dgm:spPr/>
    </dgm:pt>
    <dgm:pt modelId="{E982693E-2043-4F29-9A47-3085B1578372}" type="pres">
      <dgm:prSet presAssocID="{FBA3CAE2-3914-4E8D-9A2F-14821550892A}" presName="bkgdShape" presStyleLbl="node1" presStyleIdx="0" presStyleCnt="7"/>
      <dgm:spPr/>
      <dgm:t>
        <a:bodyPr/>
        <a:lstStyle/>
        <a:p>
          <a:endParaRPr lang="pl-PL"/>
        </a:p>
      </dgm:t>
    </dgm:pt>
    <dgm:pt modelId="{2E9AA1F0-ABC7-4262-BFC8-1D53C20070E9}" type="pres">
      <dgm:prSet presAssocID="{FBA3CAE2-3914-4E8D-9A2F-14821550892A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A8EEAC-A313-4843-9E6F-BBFFC17EE0D8}" type="pres">
      <dgm:prSet presAssocID="{FBA3CAE2-3914-4E8D-9A2F-14821550892A}" presName="invisiNode" presStyleLbl="node1" presStyleIdx="0" presStyleCnt="7"/>
      <dgm:spPr/>
    </dgm:pt>
    <dgm:pt modelId="{4BF19663-5857-4909-952D-60CF4333CD0D}" type="pres">
      <dgm:prSet presAssocID="{FBA3CAE2-3914-4E8D-9A2F-14821550892A}" presName="imagNode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8028B8F-808B-4960-82B7-A78B33BFF758}" type="pres">
      <dgm:prSet presAssocID="{E6E7D281-651E-4363-8E24-41E9E77F146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C971D80-AB77-4CAA-B9AA-417A59282B69}" type="pres">
      <dgm:prSet presAssocID="{3B043C3E-A8FA-4C79-A458-F28FF53C61A8}" presName="compNode" presStyleCnt="0"/>
      <dgm:spPr/>
    </dgm:pt>
    <dgm:pt modelId="{FC32966B-3DA6-4A3A-B837-C6E84A805053}" type="pres">
      <dgm:prSet presAssocID="{3B043C3E-A8FA-4C79-A458-F28FF53C61A8}" presName="bkgdShape" presStyleLbl="node1" presStyleIdx="1" presStyleCnt="7" custScaleX="111498"/>
      <dgm:spPr/>
      <dgm:t>
        <a:bodyPr/>
        <a:lstStyle/>
        <a:p>
          <a:endParaRPr lang="pl-PL"/>
        </a:p>
      </dgm:t>
    </dgm:pt>
    <dgm:pt modelId="{D1951B09-C02F-4F02-BA64-97FD70502B2B}" type="pres">
      <dgm:prSet presAssocID="{3B043C3E-A8FA-4C79-A458-F28FF53C61A8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E60673-632F-488A-9D73-E2631B0DC149}" type="pres">
      <dgm:prSet presAssocID="{3B043C3E-A8FA-4C79-A458-F28FF53C61A8}" presName="invisiNode" presStyleLbl="node1" presStyleIdx="1" presStyleCnt="7"/>
      <dgm:spPr/>
    </dgm:pt>
    <dgm:pt modelId="{6EB59086-9855-4F9D-B072-C2F1DEB33B6A}" type="pres">
      <dgm:prSet presAssocID="{3B043C3E-A8FA-4C79-A458-F28FF53C61A8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63FBC16-43ED-47D2-9C84-B51781BDE43A}" type="pres">
      <dgm:prSet presAssocID="{9D2ABB14-FBA4-4521-BEEE-0B18663F511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EB1EB255-E81B-4F9E-9A30-8631A080F0BD}" type="pres">
      <dgm:prSet presAssocID="{D6EFD6F0-B98A-48C0-831C-D5DA6304B763}" presName="compNode" presStyleCnt="0"/>
      <dgm:spPr/>
    </dgm:pt>
    <dgm:pt modelId="{486F05DE-8621-44C4-A3DE-D9A932BDAAB4}" type="pres">
      <dgm:prSet presAssocID="{D6EFD6F0-B98A-48C0-831C-D5DA6304B763}" presName="bkgdShape" presStyleLbl="node1" presStyleIdx="2" presStyleCnt="7"/>
      <dgm:spPr/>
      <dgm:t>
        <a:bodyPr/>
        <a:lstStyle/>
        <a:p>
          <a:endParaRPr lang="pl-PL"/>
        </a:p>
      </dgm:t>
    </dgm:pt>
    <dgm:pt modelId="{0A844B80-12C3-4067-8857-B86D99F9BF0F}" type="pres">
      <dgm:prSet presAssocID="{D6EFD6F0-B98A-48C0-831C-D5DA6304B763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DD805A-16D8-444B-9F68-831570B8AD3B}" type="pres">
      <dgm:prSet presAssocID="{D6EFD6F0-B98A-48C0-831C-D5DA6304B763}" presName="invisiNode" presStyleLbl="node1" presStyleIdx="2" presStyleCnt="7"/>
      <dgm:spPr/>
    </dgm:pt>
    <dgm:pt modelId="{5E132983-ED5A-4E23-97E8-D48C1CCF04D7}" type="pres">
      <dgm:prSet presAssocID="{D6EFD6F0-B98A-48C0-831C-D5DA6304B763}" presName="imagNode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CF37DB36-B495-4ACF-BA0C-08C321E24FBD}" type="pres">
      <dgm:prSet presAssocID="{D3293A86-8703-4270-8C0F-D4F10502D0CB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B97B7EC-2CA0-406A-9706-8124073331DA}" type="pres">
      <dgm:prSet presAssocID="{8C8C2050-A00E-4686-BEA6-6817EAB82551}" presName="compNode" presStyleCnt="0"/>
      <dgm:spPr/>
    </dgm:pt>
    <dgm:pt modelId="{D3F847B9-B86A-4839-ACE9-517B6E912B1E}" type="pres">
      <dgm:prSet presAssocID="{8C8C2050-A00E-4686-BEA6-6817EAB82551}" presName="bkgdShape" presStyleLbl="node1" presStyleIdx="3" presStyleCnt="7"/>
      <dgm:spPr/>
      <dgm:t>
        <a:bodyPr/>
        <a:lstStyle/>
        <a:p>
          <a:endParaRPr lang="pl-PL"/>
        </a:p>
      </dgm:t>
    </dgm:pt>
    <dgm:pt modelId="{D05FD6D9-BAA3-41CA-9E05-064DAF30DB3B}" type="pres">
      <dgm:prSet presAssocID="{8C8C2050-A00E-4686-BEA6-6817EAB82551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8DF521-1E11-44C9-8621-3AECCD8E19CA}" type="pres">
      <dgm:prSet presAssocID="{8C8C2050-A00E-4686-BEA6-6817EAB82551}" presName="invisiNode" presStyleLbl="node1" presStyleIdx="3" presStyleCnt="7"/>
      <dgm:spPr/>
    </dgm:pt>
    <dgm:pt modelId="{56F2CBFB-C889-4B59-A8E4-7147142CB596}" type="pres">
      <dgm:prSet presAssocID="{8C8C2050-A00E-4686-BEA6-6817EAB82551}" presName="imagNode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1F803956-BA95-49AD-AF7A-156435C20277}" type="pres">
      <dgm:prSet presAssocID="{9B334AF8-8EB2-4329-A4F7-F9FDCBF4D37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5157200E-5623-4F09-B7C8-6799D41C695B}" type="pres">
      <dgm:prSet presAssocID="{E7B63AB3-AD6F-4599-9BC8-E8A5A10CCA10}" presName="compNode" presStyleCnt="0"/>
      <dgm:spPr/>
    </dgm:pt>
    <dgm:pt modelId="{8B64361E-E8E5-4F56-B2A3-3801E521280C}" type="pres">
      <dgm:prSet presAssocID="{E7B63AB3-AD6F-4599-9BC8-E8A5A10CCA10}" presName="bkgdShape" presStyleLbl="node1" presStyleIdx="4" presStyleCnt="7" custScaleX="101136"/>
      <dgm:spPr/>
      <dgm:t>
        <a:bodyPr/>
        <a:lstStyle/>
        <a:p>
          <a:endParaRPr lang="pl-PL"/>
        </a:p>
      </dgm:t>
    </dgm:pt>
    <dgm:pt modelId="{9B1E920B-7DCC-494A-9B8A-0C3E618DF692}" type="pres">
      <dgm:prSet presAssocID="{E7B63AB3-AD6F-4599-9BC8-E8A5A10CCA10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4E141E-C826-49AD-8161-74FDD12C9510}" type="pres">
      <dgm:prSet presAssocID="{E7B63AB3-AD6F-4599-9BC8-E8A5A10CCA10}" presName="invisiNode" presStyleLbl="node1" presStyleIdx="4" presStyleCnt="7"/>
      <dgm:spPr/>
    </dgm:pt>
    <dgm:pt modelId="{6B185D09-00DD-4699-81C2-736B6D209412}" type="pres">
      <dgm:prSet presAssocID="{E7B63AB3-AD6F-4599-9BC8-E8A5A10CCA10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8424122-ECE9-439E-B7F0-50261E4C5B01}" type="pres">
      <dgm:prSet presAssocID="{A4B1D053-FA01-44F8-8492-7673052B8574}" presName="sibTrans" presStyleLbl="sibTrans2D1" presStyleIdx="0" presStyleCnt="0"/>
      <dgm:spPr/>
      <dgm:t>
        <a:bodyPr/>
        <a:lstStyle/>
        <a:p>
          <a:endParaRPr lang="pl-PL"/>
        </a:p>
      </dgm:t>
    </dgm:pt>
    <dgm:pt modelId="{44D87103-B839-4F12-9685-C852A3F0D462}" type="pres">
      <dgm:prSet presAssocID="{0C01A522-B2EA-43A2-B122-A3C499E66BCD}" presName="compNode" presStyleCnt="0"/>
      <dgm:spPr/>
    </dgm:pt>
    <dgm:pt modelId="{07DC862E-3282-43D2-B6C4-691244F573A3}" type="pres">
      <dgm:prSet presAssocID="{0C01A522-B2EA-43A2-B122-A3C499E66BCD}" presName="bkgdShape" presStyleLbl="node1" presStyleIdx="5" presStyleCnt="7"/>
      <dgm:spPr/>
      <dgm:t>
        <a:bodyPr/>
        <a:lstStyle/>
        <a:p>
          <a:endParaRPr lang="pl-PL"/>
        </a:p>
      </dgm:t>
    </dgm:pt>
    <dgm:pt modelId="{B5B61EED-0B57-4F69-9F9C-9320362B200A}" type="pres">
      <dgm:prSet presAssocID="{0C01A522-B2EA-43A2-B122-A3C499E66BCD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0777F4-3C37-41FC-AC6B-0E0804206F35}" type="pres">
      <dgm:prSet presAssocID="{0C01A522-B2EA-43A2-B122-A3C499E66BCD}" presName="invisiNode" presStyleLbl="node1" presStyleIdx="5" presStyleCnt="7"/>
      <dgm:spPr/>
    </dgm:pt>
    <dgm:pt modelId="{17316B5A-500C-4425-BBFE-DF25E49A405A}" type="pres">
      <dgm:prSet presAssocID="{0C01A522-B2EA-43A2-B122-A3C499E66BCD}" presName="imagNode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0DA6C45B-55FE-4347-9762-2FD0A3530423}" type="pres">
      <dgm:prSet presAssocID="{BA6345F3-7D92-40ED-AF6E-E025921061A6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43EE567-BFA1-4ED0-9E6D-E47FCD3AF842}" type="pres">
      <dgm:prSet presAssocID="{EBED3691-936A-4AF8-BE57-4DBEEBF4A77D}" presName="compNode" presStyleCnt="0"/>
      <dgm:spPr/>
    </dgm:pt>
    <dgm:pt modelId="{BECA0F21-C7FA-498E-AC5C-9E11D3DB0E4D}" type="pres">
      <dgm:prSet presAssocID="{EBED3691-936A-4AF8-BE57-4DBEEBF4A77D}" presName="bkgdShape" presStyleLbl="node1" presStyleIdx="6" presStyleCnt="7"/>
      <dgm:spPr/>
      <dgm:t>
        <a:bodyPr/>
        <a:lstStyle/>
        <a:p>
          <a:endParaRPr lang="pl-PL"/>
        </a:p>
      </dgm:t>
    </dgm:pt>
    <dgm:pt modelId="{197C6A51-10A3-43CD-B687-02665B3C71D4}" type="pres">
      <dgm:prSet presAssocID="{EBED3691-936A-4AF8-BE57-4DBEEBF4A77D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159ECB-8C4F-4587-8A9B-2D7198767D69}" type="pres">
      <dgm:prSet presAssocID="{EBED3691-936A-4AF8-BE57-4DBEEBF4A77D}" presName="invisiNode" presStyleLbl="node1" presStyleIdx="6" presStyleCnt="7"/>
      <dgm:spPr/>
    </dgm:pt>
    <dgm:pt modelId="{EBF3F09C-B939-41AF-A4EE-802039EE152F}" type="pres">
      <dgm:prSet presAssocID="{EBED3691-936A-4AF8-BE57-4DBEEBF4A77D}" presName="imagNode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/>
        </a:p>
      </dgm:t>
    </dgm:pt>
  </dgm:ptLst>
  <dgm:cxnLst>
    <dgm:cxn modelId="{3919B4C1-523D-5E49-806E-CE649307A5BD}" type="presOf" srcId="{D6EFD6F0-B98A-48C0-831C-D5DA6304B763}" destId="{486F05DE-8621-44C4-A3DE-D9A932BDAAB4}" srcOrd="0" destOrd="0" presId="urn:microsoft.com/office/officeart/2005/8/layout/hList7#1"/>
    <dgm:cxn modelId="{9BB71D73-A2A2-D642-B9E7-503EDDC02E5A}" type="presOf" srcId="{3B043C3E-A8FA-4C79-A458-F28FF53C61A8}" destId="{D1951B09-C02F-4F02-BA64-97FD70502B2B}" srcOrd="1" destOrd="0" presId="urn:microsoft.com/office/officeart/2005/8/layout/hList7#1"/>
    <dgm:cxn modelId="{393B9BEC-96D2-4CF6-976B-A848C3F5D709}" srcId="{4D852DBF-A744-4A40-8DA5-9F07EA76777D}" destId="{D6EFD6F0-B98A-48C0-831C-D5DA6304B763}" srcOrd="2" destOrd="0" parTransId="{372F39C0-B1EB-4F68-8B58-27CC4F419238}" sibTransId="{D3293A86-8703-4270-8C0F-D4F10502D0CB}"/>
    <dgm:cxn modelId="{68AFD47B-0585-42D7-B1BF-41CD5C08A791}" srcId="{4D852DBF-A744-4A40-8DA5-9F07EA76777D}" destId="{0C01A522-B2EA-43A2-B122-A3C499E66BCD}" srcOrd="5" destOrd="0" parTransId="{66280E29-9EE9-4185-B4F6-A87F58E56F1D}" sibTransId="{BA6345F3-7D92-40ED-AF6E-E025921061A6}"/>
    <dgm:cxn modelId="{4D7EA751-FA31-4426-BC64-7EF4C0213B80}" srcId="{4D852DBF-A744-4A40-8DA5-9F07EA76777D}" destId="{3B043C3E-A8FA-4C79-A458-F28FF53C61A8}" srcOrd="1" destOrd="0" parTransId="{F569E13F-A83A-49DE-87CB-133AA2F432EA}" sibTransId="{9D2ABB14-FBA4-4521-BEEE-0B18663F5117}"/>
    <dgm:cxn modelId="{0CF1B2F5-C98C-4B42-A32E-CB60C51FF5EB}" type="presOf" srcId="{FBA3CAE2-3914-4E8D-9A2F-14821550892A}" destId="{E982693E-2043-4F29-9A47-3085B1578372}" srcOrd="0" destOrd="0" presId="urn:microsoft.com/office/officeart/2005/8/layout/hList7#1"/>
    <dgm:cxn modelId="{D0353D6D-D2AA-A149-B841-ECDD669CD42B}" type="presOf" srcId="{FBA3CAE2-3914-4E8D-9A2F-14821550892A}" destId="{2E9AA1F0-ABC7-4262-BFC8-1D53C20070E9}" srcOrd="1" destOrd="0" presId="urn:microsoft.com/office/officeart/2005/8/layout/hList7#1"/>
    <dgm:cxn modelId="{C0927B72-788D-B144-B519-7B683BD9AA4A}" type="presOf" srcId="{0C01A522-B2EA-43A2-B122-A3C499E66BCD}" destId="{07DC862E-3282-43D2-B6C4-691244F573A3}" srcOrd="0" destOrd="0" presId="urn:microsoft.com/office/officeart/2005/8/layout/hList7#1"/>
    <dgm:cxn modelId="{EF2246D8-A2F9-544F-A5DB-D4FFBA526FFC}" type="presOf" srcId="{0C01A522-B2EA-43A2-B122-A3C499E66BCD}" destId="{B5B61EED-0B57-4F69-9F9C-9320362B200A}" srcOrd="1" destOrd="0" presId="urn:microsoft.com/office/officeart/2005/8/layout/hList7#1"/>
    <dgm:cxn modelId="{A553E0EB-369C-EB4E-9E55-9CF3F479B159}" type="presOf" srcId="{4D852DBF-A744-4A40-8DA5-9F07EA76777D}" destId="{815FEAD4-64BC-4EA9-8F9F-AEC611E0A144}" srcOrd="0" destOrd="0" presId="urn:microsoft.com/office/officeart/2005/8/layout/hList7#1"/>
    <dgm:cxn modelId="{1B2EA28B-CEA3-2F44-B8EF-45D16AC6F9A6}" type="presOf" srcId="{9D2ABB14-FBA4-4521-BEEE-0B18663F5117}" destId="{263FBC16-43ED-47D2-9C84-B51781BDE43A}" srcOrd="0" destOrd="0" presId="urn:microsoft.com/office/officeart/2005/8/layout/hList7#1"/>
    <dgm:cxn modelId="{86EFCC0C-AF3A-DB42-A6AB-28A9DBEE6511}" type="presOf" srcId="{9B334AF8-8EB2-4329-A4F7-F9FDCBF4D371}" destId="{1F803956-BA95-49AD-AF7A-156435C20277}" srcOrd="0" destOrd="0" presId="urn:microsoft.com/office/officeart/2005/8/layout/hList7#1"/>
    <dgm:cxn modelId="{113825B9-AB80-FC4C-A844-A50FF0D2724A}" type="presOf" srcId="{E7B63AB3-AD6F-4599-9BC8-E8A5A10CCA10}" destId="{9B1E920B-7DCC-494A-9B8A-0C3E618DF692}" srcOrd="1" destOrd="0" presId="urn:microsoft.com/office/officeart/2005/8/layout/hList7#1"/>
    <dgm:cxn modelId="{5AA43B41-1732-F042-ABBB-835171F0103F}" type="presOf" srcId="{D6EFD6F0-B98A-48C0-831C-D5DA6304B763}" destId="{0A844B80-12C3-4067-8857-B86D99F9BF0F}" srcOrd="1" destOrd="0" presId="urn:microsoft.com/office/officeart/2005/8/layout/hList7#1"/>
    <dgm:cxn modelId="{8B7977C4-5523-8E49-8242-E8AEC4800A07}" type="presOf" srcId="{8C8C2050-A00E-4686-BEA6-6817EAB82551}" destId="{D05FD6D9-BAA3-41CA-9E05-064DAF30DB3B}" srcOrd="1" destOrd="0" presId="urn:microsoft.com/office/officeart/2005/8/layout/hList7#1"/>
    <dgm:cxn modelId="{70E8B9E4-8012-4738-BC18-92426E1E2CF3}" srcId="{4D852DBF-A744-4A40-8DA5-9F07EA76777D}" destId="{8C8C2050-A00E-4686-BEA6-6817EAB82551}" srcOrd="3" destOrd="0" parTransId="{6275948D-91BE-4635-9529-833634872341}" sibTransId="{9B334AF8-8EB2-4329-A4F7-F9FDCBF4D371}"/>
    <dgm:cxn modelId="{70DFC772-E11B-9845-843A-BD036A02F89B}" type="presOf" srcId="{3B043C3E-A8FA-4C79-A458-F28FF53C61A8}" destId="{FC32966B-3DA6-4A3A-B837-C6E84A805053}" srcOrd="0" destOrd="0" presId="urn:microsoft.com/office/officeart/2005/8/layout/hList7#1"/>
    <dgm:cxn modelId="{78EB427D-C4D7-3B49-A3C7-EDFDCF79AF59}" type="presOf" srcId="{EBED3691-936A-4AF8-BE57-4DBEEBF4A77D}" destId="{BECA0F21-C7FA-498E-AC5C-9E11D3DB0E4D}" srcOrd="0" destOrd="0" presId="urn:microsoft.com/office/officeart/2005/8/layout/hList7#1"/>
    <dgm:cxn modelId="{096DAFF4-ABDD-4A40-BCB4-355B03A0CBBB}" srcId="{4D852DBF-A744-4A40-8DA5-9F07EA76777D}" destId="{EBED3691-936A-4AF8-BE57-4DBEEBF4A77D}" srcOrd="6" destOrd="0" parTransId="{2C2B9891-37BE-472B-B960-C9BAAA55035A}" sibTransId="{14504844-C1A8-47AD-9D27-C7A3806589F5}"/>
    <dgm:cxn modelId="{CF1E7B47-EE2F-5A40-8855-0B6AE8B6014C}" type="presOf" srcId="{EBED3691-936A-4AF8-BE57-4DBEEBF4A77D}" destId="{197C6A51-10A3-43CD-B687-02665B3C71D4}" srcOrd="1" destOrd="0" presId="urn:microsoft.com/office/officeart/2005/8/layout/hList7#1"/>
    <dgm:cxn modelId="{1C743C81-23D6-394E-97F5-05031F2DECF5}" type="presOf" srcId="{D3293A86-8703-4270-8C0F-D4F10502D0CB}" destId="{CF37DB36-B495-4ACF-BA0C-08C321E24FBD}" srcOrd="0" destOrd="0" presId="urn:microsoft.com/office/officeart/2005/8/layout/hList7#1"/>
    <dgm:cxn modelId="{4882574F-ADD7-2B47-B1DA-C14ECF045783}" type="presOf" srcId="{E6E7D281-651E-4363-8E24-41E9E77F1462}" destId="{48028B8F-808B-4960-82B7-A78B33BFF758}" srcOrd="0" destOrd="0" presId="urn:microsoft.com/office/officeart/2005/8/layout/hList7#1"/>
    <dgm:cxn modelId="{4498273E-4E9D-EE49-8057-E1F3E824D64C}" type="presOf" srcId="{8C8C2050-A00E-4686-BEA6-6817EAB82551}" destId="{D3F847B9-B86A-4839-ACE9-517B6E912B1E}" srcOrd="0" destOrd="0" presId="urn:microsoft.com/office/officeart/2005/8/layout/hList7#1"/>
    <dgm:cxn modelId="{9B568726-E22B-41DF-B395-84F4F3BE18FE}" srcId="{4D852DBF-A744-4A40-8DA5-9F07EA76777D}" destId="{E7B63AB3-AD6F-4599-9BC8-E8A5A10CCA10}" srcOrd="4" destOrd="0" parTransId="{9AB608CC-37FA-486F-85E9-4C2ACD0C0655}" sibTransId="{A4B1D053-FA01-44F8-8492-7673052B8574}"/>
    <dgm:cxn modelId="{70B780B1-7BFE-45A3-9EBC-1EF9AB0F1D90}" srcId="{4D852DBF-A744-4A40-8DA5-9F07EA76777D}" destId="{FBA3CAE2-3914-4E8D-9A2F-14821550892A}" srcOrd="0" destOrd="0" parTransId="{3FD56293-CAF0-42E8-84C3-FB1C27B8904D}" sibTransId="{E6E7D281-651E-4363-8E24-41E9E77F1462}"/>
    <dgm:cxn modelId="{94BF9ABE-A8B6-964B-B57D-275A6712FD1D}" type="presOf" srcId="{BA6345F3-7D92-40ED-AF6E-E025921061A6}" destId="{0DA6C45B-55FE-4347-9762-2FD0A3530423}" srcOrd="0" destOrd="0" presId="urn:microsoft.com/office/officeart/2005/8/layout/hList7#1"/>
    <dgm:cxn modelId="{7DA86E4E-DD26-AA41-8EA7-5EFC66EBB464}" type="presOf" srcId="{A4B1D053-FA01-44F8-8492-7673052B8574}" destId="{48424122-ECE9-439E-B7F0-50261E4C5B01}" srcOrd="0" destOrd="0" presId="urn:microsoft.com/office/officeart/2005/8/layout/hList7#1"/>
    <dgm:cxn modelId="{0F4BC06C-B9A4-1D46-9388-A12C81BC209E}" type="presOf" srcId="{E7B63AB3-AD6F-4599-9BC8-E8A5A10CCA10}" destId="{8B64361E-E8E5-4F56-B2A3-3801E521280C}" srcOrd="0" destOrd="0" presId="urn:microsoft.com/office/officeart/2005/8/layout/hList7#1"/>
    <dgm:cxn modelId="{FCD3CA6E-81AA-5A41-BF41-7BE24B51D0C2}" type="presParOf" srcId="{815FEAD4-64BC-4EA9-8F9F-AEC611E0A144}" destId="{0DA23AE9-7C14-45C6-8193-675598BD9E18}" srcOrd="0" destOrd="0" presId="urn:microsoft.com/office/officeart/2005/8/layout/hList7#1"/>
    <dgm:cxn modelId="{76462F9A-825C-3B42-9099-64A08849DF5F}" type="presParOf" srcId="{815FEAD4-64BC-4EA9-8F9F-AEC611E0A144}" destId="{51AB4C23-F59D-4203-96FF-3F6F98E8DB6F}" srcOrd="1" destOrd="0" presId="urn:microsoft.com/office/officeart/2005/8/layout/hList7#1"/>
    <dgm:cxn modelId="{B40CA42C-E232-324C-89B2-CE88A5EB3C57}" type="presParOf" srcId="{51AB4C23-F59D-4203-96FF-3F6F98E8DB6F}" destId="{D5813347-751A-461F-91F6-B8BD85E59034}" srcOrd="0" destOrd="0" presId="urn:microsoft.com/office/officeart/2005/8/layout/hList7#1"/>
    <dgm:cxn modelId="{8601625A-3E7A-7043-8197-6C01676A62A4}" type="presParOf" srcId="{D5813347-751A-461F-91F6-B8BD85E59034}" destId="{E982693E-2043-4F29-9A47-3085B1578372}" srcOrd="0" destOrd="0" presId="urn:microsoft.com/office/officeart/2005/8/layout/hList7#1"/>
    <dgm:cxn modelId="{50BE375D-85B0-FF46-80E6-F8B674E0F7FC}" type="presParOf" srcId="{D5813347-751A-461F-91F6-B8BD85E59034}" destId="{2E9AA1F0-ABC7-4262-BFC8-1D53C20070E9}" srcOrd="1" destOrd="0" presId="urn:microsoft.com/office/officeart/2005/8/layout/hList7#1"/>
    <dgm:cxn modelId="{6D843BF1-ED41-F341-8984-73BC5C7CF15C}" type="presParOf" srcId="{D5813347-751A-461F-91F6-B8BD85E59034}" destId="{AEA8EEAC-A313-4843-9E6F-BBFFC17EE0D8}" srcOrd="2" destOrd="0" presId="urn:microsoft.com/office/officeart/2005/8/layout/hList7#1"/>
    <dgm:cxn modelId="{12C14B51-E1E0-B647-8127-FDE80688977E}" type="presParOf" srcId="{D5813347-751A-461F-91F6-B8BD85E59034}" destId="{4BF19663-5857-4909-952D-60CF4333CD0D}" srcOrd="3" destOrd="0" presId="urn:microsoft.com/office/officeart/2005/8/layout/hList7#1"/>
    <dgm:cxn modelId="{25CD1772-4F2A-D144-9BC7-F073B5F65D0E}" type="presParOf" srcId="{51AB4C23-F59D-4203-96FF-3F6F98E8DB6F}" destId="{48028B8F-808B-4960-82B7-A78B33BFF758}" srcOrd="1" destOrd="0" presId="urn:microsoft.com/office/officeart/2005/8/layout/hList7#1"/>
    <dgm:cxn modelId="{0E831C00-762D-FA4A-AF6E-AE6B693E2BE1}" type="presParOf" srcId="{51AB4C23-F59D-4203-96FF-3F6F98E8DB6F}" destId="{FC971D80-AB77-4CAA-B9AA-417A59282B69}" srcOrd="2" destOrd="0" presId="urn:microsoft.com/office/officeart/2005/8/layout/hList7#1"/>
    <dgm:cxn modelId="{CBDA3609-2450-B547-B9B5-E8C3190B5CAC}" type="presParOf" srcId="{FC971D80-AB77-4CAA-B9AA-417A59282B69}" destId="{FC32966B-3DA6-4A3A-B837-C6E84A805053}" srcOrd="0" destOrd="0" presId="urn:microsoft.com/office/officeart/2005/8/layout/hList7#1"/>
    <dgm:cxn modelId="{34BDAEBF-EFCA-D64F-913D-05522069B7B2}" type="presParOf" srcId="{FC971D80-AB77-4CAA-B9AA-417A59282B69}" destId="{D1951B09-C02F-4F02-BA64-97FD70502B2B}" srcOrd="1" destOrd="0" presId="urn:microsoft.com/office/officeart/2005/8/layout/hList7#1"/>
    <dgm:cxn modelId="{C03ADD99-4334-BF45-BCEA-2FB190390423}" type="presParOf" srcId="{FC971D80-AB77-4CAA-B9AA-417A59282B69}" destId="{E5E60673-632F-488A-9D73-E2631B0DC149}" srcOrd="2" destOrd="0" presId="urn:microsoft.com/office/officeart/2005/8/layout/hList7#1"/>
    <dgm:cxn modelId="{819C97FF-9436-A341-AF30-B4588159F085}" type="presParOf" srcId="{FC971D80-AB77-4CAA-B9AA-417A59282B69}" destId="{6EB59086-9855-4F9D-B072-C2F1DEB33B6A}" srcOrd="3" destOrd="0" presId="urn:microsoft.com/office/officeart/2005/8/layout/hList7#1"/>
    <dgm:cxn modelId="{0B3F3236-6A29-0047-A1B3-4A64F645882D}" type="presParOf" srcId="{51AB4C23-F59D-4203-96FF-3F6F98E8DB6F}" destId="{263FBC16-43ED-47D2-9C84-B51781BDE43A}" srcOrd="3" destOrd="0" presId="urn:microsoft.com/office/officeart/2005/8/layout/hList7#1"/>
    <dgm:cxn modelId="{B271D7B4-657F-1347-BC05-65AA696DEEAD}" type="presParOf" srcId="{51AB4C23-F59D-4203-96FF-3F6F98E8DB6F}" destId="{EB1EB255-E81B-4F9E-9A30-8631A080F0BD}" srcOrd="4" destOrd="0" presId="urn:microsoft.com/office/officeart/2005/8/layout/hList7#1"/>
    <dgm:cxn modelId="{37778467-E9BA-1244-983D-59E1F61DA0A4}" type="presParOf" srcId="{EB1EB255-E81B-4F9E-9A30-8631A080F0BD}" destId="{486F05DE-8621-44C4-A3DE-D9A932BDAAB4}" srcOrd="0" destOrd="0" presId="urn:microsoft.com/office/officeart/2005/8/layout/hList7#1"/>
    <dgm:cxn modelId="{94D8E50F-B75E-C245-BE8E-DC67A0F9D791}" type="presParOf" srcId="{EB1EB255-E81B-4F9E-9A30-8631A080F0BD}" destId="{0A844B80-12C3-4067-8857-B86D99F9BF0F}" srcOrd="1" destOrd="0" presId="urn:microsoft.com/office/officeart/2005/8/layout/hList7#1"/>
    <dgm:cxn modelId="{8DAC7408-154D-FE40-B761-291655BDD9C7}" type="presParOf" srcId="{EB1EB255-E81B-4F9E-9A30-8631A080F0BD}" destId="{33DD805A-16D8-444B-9F68-831570B8AD3B}" srcOrd="2" destOrd="0" presId="urn:microsoft.com/office/officeart/2005/8/layout/hList7#1"/>
    <dgm:cxn modelId="{F81BED17-912D-694B-A1F9-CBE26AD742AB}" type="presParOf" srcId="{EB1EB255-E81B-4F9E-9A30-8631A080F0BD}" destId="{5E132983-ED5A-4E23-97E8-D48C1CCF04D7}" srcOrd="3" destOrd="0" presId="urn:microsoft.com/office/officeart/2005/8/layout/hList7#1"/>
    <dgm:cxn modelId="{59BC122A-5280-D64D-B6B8-A150F2BCB55B}" type="presParOf" srcId="{51AB4C23-F59D-4203-96FF-3F6F98E8DB6F}" destId="{CF37DB36-B495-4ACF-BA0C-08C321E24FBD}" srcOrd="5" destOrd="0" presId="urn:microsoft.com/office/officeart/2005/8/layout/hList7#1"/>
    <dgm:cxn modelId="{A81FD9B3-5D1C-AE43-8AD4-6528A683D335}" type="presParOf" srcId="{51AB4C23-F59D-4203-96FF-3F6F98E8DB6F}" destId="{CB97B7EC-2CA0-406A-9706-8124073331DA}" srcOrd="6" destOrd="0" presId="urn:microsoft.com/office/officeart/2005/8/layout/hList7#1"/>
    <dgm:cxn modelId="{0178D4A4-6C34-6745-836F-873ABBDF35D4}" type="presParOf" srcId="{CB97B7EC-2CA0-406A-9706-8124073331DA}" destId="{D3F847B9-B86A-4839-ACE9-517B6E912B1E}" srcOrd="0" destOrd="0" presId="urn:microsoft.com/office/officeart/2005/8/layout/hList7#1"/>
    <dgm:cxn modelId="{85C7FF06-8AEA-5342-BF94-2B185910A460}" type="presParOf" srcId="{CB97B7EC-2CA0-406A-9706-8124073331DA}" destId="{D05FD6D9-BAA3-41CA-9E05-064DAF30DB3B}" srcOrd="1" destOrd="0" presId="urn:microsoft.com/office/officeart/2005/8/layout/hList7#1"/>
    <dgm:cxn modelId="{4CB61BB8-79D0-8A47-9868-3E49E729F22A}" type="presParOf" srcId="{CB97B7EC-2CA0-406A-9706-8124073331DA}" destId="{848DF521-1E11-44C9-8621-3AECCD8E19CA}" srcOrd="2" destOrd="0" presId="urn:microsoft.com/office/officeart/2005/8/layout/hList7#1"/>
    <dgm:cxn modelId="{C7035912-A591-4441-875A-28C3159DD3C3}" type="presParOf" srcId="{CB97B7EC-2CA0-406A-9706-8124073331DA}" destId="{56F2CBFB-C889-4B59-A8E4-7147142CB596}" srcOrd="3" destOrd="0" presId="urn:microsoft.com/office/officeart/2005/8/layout/hList7#1"/>
    <dgm:cxn modelId="{6DE88BD6-2711-614C-B08D-D9F111C39EDE}" type="presParOf" srcId="{51AB4C23-F59D-4203-96FF-3F6F98E8DB6F}" destId="{1F803956-BA95-49AD-AF7A-156435C20277}" srcOrd="7" destOrd="0" presId="urn:microsoft.com/office/officeart/2005/8/layout/hList7#1"/>
    <dgm:cxn modelId="{94BFCB82-2013-7045-9D5D-552B8D6DE83C}" type="presParOf" srcId="{51AB4C23-F59D-4203-96FF-3F6F98E8DB6F}" destId="{5157200E-5623-4F09-B7C8-6799D41C695B}" srcOrd="8" destOrd="0" presId="urn:microsoft.com/office/officeart/2005/8/layout/hList7#1"/>
    <dgm:cxn modelId="{AD0CD8CF-6431-244E-8718-361996CD0D6C}" type="presParOf" srcId="{5157200E-5623-4F09-B7C8-6799D41C695B}" destId="{8B64361E-E8E5-4F56-B2A3-3801E521280C}" srcOrd="0" destOrd="0" presId="urn:microsoft.com/office/officeart/2005/8/layout/hList7#1"/>
    <dgm:cxn modelId="{53061BD2-8D35-054E-B255-381CCEAA6E4C}" type="presParOf" srcId="{5157200E-5623-4F09-B7C8-6799D41C695B}" destId="{9B1E920B-7DCC-494A-9B8A-0C3E618DF692}" srcOrd="1" destOrd="0" presId="urn:microsoft.com/office/officeart/2005/8/layout/hList7#1"/>
    <dgm:cxn modelId="{4AD067E5-F54E-034F-AD3E-88C38C4383A8}" type="presParOf" srcId="{5157200E-5623-4F09-B7C8-6799D41C695B}" destId="{2F4E141E-C826-49AD-8161-74FDD12C9510}" srcOrd="2" destOrd="0" presId="urn:microsoft.com/office/officeart/2005/8/layout/hList7#1"/>
    <dgm:cxn modelId="{F27F1848-82AF-F645-901E-A8CE7BD8049C}" type="presParOf" srcId="{5157200E-5623-4F09-B7C8-6799D41C695B}" destId="{6B185D09-00DD-4699-81C2-736B6D209412}" srcOrd="3" destOrd="0" presId="urn:microsoft.com/office/officeart/2005/8/layout/hList7#1"/>
    <dgm:cxn modelId="{0AA76F72-9C12-1E43-B4B0-66479BA65332}" type="presParOf" srcId="{51AB4C23-F59D-4203-96FF-3F6F98E8DB6F}" destId="{48424122-ECE9-439E-B7F0-50261E4C5B01}" srcOrd="9" destOrd="0" presId="urn:microsoft.com/office/officeart/2005/8/layout/hList7#1"/>
    <dgm:cxn modelId="{53966AED-95C2-3E4C-861D-191CAB5AEF34}" type="presParOf" srcId="{51AB4C23-F59D-4203-96FF-3F6F98E8DB6F}" destId="{44D87103-B839-4F12-9685-C852A3F0D462}" srcOrd="10" destOrd="0" presId="urn:microsoft.com/office/officeart/2005/8/layout/hList7#1"/>
    <dgm:cxn modelId="{860B449F-8AE4-C94C-B838-E78773AA34A9}" type="presParOf" srcId="{44D87103-B839-4F12-9685-C852A3F0D462}" destId="{07DC862E-3282-43D2-B6C4-691244F573A3}" srcOrd="0" destOrd="0" presId="urn:microsoft.com/office/officeart/2005/8/layout/hList7#1"/>
    <dgm:cxn modelId="{0BF6B3A1-9882-4C41-BD1F-B16F7C609496}" type="presParOf" srcId="{44D87103-B839-4F12-9685-C852A3F0D462}" destId="{B5B61EED-0B57-4F69-9F9C-9320362B200A}" srcOrd="1" destOrd="0" presId="urn:microsoft.com/office/officeart/2005/8/layout/hList7#1"/>
    <dgm:cxn modelId="{ED02BFBD-0173-6845-ABFD-DDFF22AF30C8}" type="presParOf" srcId="{44D87103-B839-4F12-9685-C852A3F0D462}" destId="{E00777F4-3C37-41FC-AC6B-0E0804206F35}" srcOrd="2" destOrd="0" presId="urn:microsoft.com/office/officeart/2005/8/layout/hList7#1"/>
    <dgm:cxn modelId="{ECC301FE-75F1-2A4D-B199-FD9CC1F8BE4C}" type="presParOf" srcId="{44D87103-B839-4F12-9685-C852A3F0D462}" destId="{17316B5A-500C-4425-BBFE-DF25E49A405A}" srcOrd="3" destOrd="0" presId="urn:microsoft.com/office/officeart/2005/8/layout/hList7#1"/>
    <dgm:cxn modelId="{FB4B2119-E9E3-2A4B-BE2E-9B738FAEE424}" type="presParOf" srcId="{51AB4C23-F59D-4203-96FF-3F6F98E8DB6F}" destId="{0DA6C45B-55FE-4347-9762-2FD0A3530423}" srcOrd="11" destOrd="0" presId="urn:microsoft.com/office/officeart/2005/8/layout/hList7#1"/>
    <dgm:cxn modelId="{7C3E6C74-2BF8-B540-8EAC-0E941E083C66}" type="presParOf" srcId="{51AB4C23-F59D-4203-96FF-3F6F98E8DB6F}" destId="{B43EE567-BFA1-4ED0-9E6D-E47FCD3AF842}" srcOrd="12" destOrd="0" presId="urn:microsoft.com/office/officeart/2005/8/layout/hList7#1"/>
    <dgm:cxn modelId="{22BAA053-8EC5-9447-B1AF-CFFC78572466}" type="presParOf" srcId="{B43EE567-BFA1-4ED0-9E6D-E47FCD3AF842}" destId="{BECA0F21-C7FA-498E-AC5C-9E11D3DB0E4D}" srcOrd="0" destOrd="0" presId="urn:microsoft.com/office/officeart/2005/8/layout/hList7#1"/>
    <dgm:cxn modelId="{80FBC18B-0E5C-D449-87D9-9DC544E5E055}" type="presParOf" srcId="{B43EE567-BFA1-4ED0-9E6D-E47FCD3AF842}" destId="{197C6A51-10A3-43CD-B687-02665B3C71D4}" srcOrd="1" destOrd="0" presId="urn:microsoft.com/office/officeart/2005/8/layout/hList7#1"/>
    <dgm:cxn modelId="{E4FB2476-35FE-9A49-9E1A-72F7E78BC257}" type="presParOf" srcId="{B43EE567-BFA1-4ED0-9E6D-E47FCD3AF842}" destId="{6B159ECB-8C4F-4587-8A9B-2D7198767D69}" srcOrd="2" destOrd="0" presId="urn:microsoft.com/office/officeart/2005/8/layout/hList7#1"/>
    <dgm:cxn modelId="{226CEE08-82AD-9240-85CC-BEFAC713C1EC}" type="presParOf" srcId="{B43EE567-BFA1-4ED0-9E6D-E47FCD3AF842}" destId="{EBF3F09C-B939-41AF-A4EE-802039EE152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61139-A9B5-2146-9C8C-4ABEFB644FCB}" type="doc">
      <dgm:prSet loTypeId="urn:microsoft.com/office/officeart/2005/8/layout/hList6" loCatId="" qsTypeId="urn:microsoft.com/office/officeart/2005/8/quickstyle/3D5" qsCatId="3D" csTypeId="urn:microsoft.com/office/officeart/2005/8/colors/accent0_3" csCatId="mainScheme"/>
      <dgm:spPr/>
      <dgm:t>
        <a:bodyPr/>
        <a:lstStyle/>
        <a:p>
          <a:endParaRPr lang="pl-PL"/>
        </a:p>
      </dgm:t>
    </dgm:pt>
    <dgm:pt modelId="{ABBEE203-58E9-6E4E-A185-C8287DA593ED}">
      <dgm:prSet/>
      <dgm:spPr/>
      <dgm:t>
        <a:bodyPr/>
        <a:lstStyle/>
        <a:p>
          <a:pPr rtl="0"/>
          <a:r>
            <a:rPr lang="pl-PL" b="1" smtClean="0"/>
            <a:t>1 część	</a:t>
          </a:r>
          <a:r>
            <a:rPr lang="pl-PL" smtClean="0"/>
            <a:t>Standard dotyczący firmy</a:t>
          </a:r>
          <a:endParaRPr lang="pl-PL"/>
        </a:p>
      </dgm:t>
    </dgm:pt>
    <dgm:pt modelId="{192948D9-DB5C-AA47-8F95-A22DB853C522}" type="parTrans" cxnId="{E4C97EAB-FE51-E842-858F-D316BE318898}">
      <dgm:prSet/>
      <dgm:spPr/>
      <dgm:t>
        <a:bodyPr/>
        <a:lstStyle/>
        <a:p>
          <a:endParaRPr lang="pl-PL"/>
        </a:p>
      </dgm:t>
    </dgm:pt>
    <dgm:pt modelId="{CBBC31B5-469D-444D-B010-430894268225}" type="sibTrans" cxnId="{E4C97EAB-FE51-E842-858F-D316BE318898}">
      <dgm:prSet/>
      <dgm:spPr/>
      <dgm:t>
        <a:bodyPr/>
        <a:lstStyle/>
        <a:p>
          <a:endParaRPr lang="pl-PL"/>
        </a:p>
      </dgm:t>
    </dgm:pt>
    <dgm:pt modelId="{760A52E4-4733-7B43-B96B-42F29E1DBCB9}">
      <dgm:prSet/>
      <dgm:spPr/>
      <dgm:t>
        <a:bodyPr/>
        <a:lstStyle/>
        <a:p>
          <a:pPr rtl="0"/>
          <a:r>
            <a:rPr lang="pl-PL" b="1" smtClean="0"/>
            <a:t>2 część	</a:t>
          </a:r>
          <a:r>
            <a:rPr lang="pl-PL" smtClean="0"/>
            <a:t>Standard dotyczący usług szkoleniowo </a:t>
          </a:r>
          <a:br>
            <a:rPr lang="pl-PL" smtClean="0"/>
          </a:br>
          <a:r>
            <a:rPr lang="pl-PL" smtClean="0"/>
            <a:t>– rozwojowych </a:t>
          </a:r>
          <a:endParaRPr lang="pl-PL"/>
        </a:p>
      </dgm:t>
    </dgm:pt>
    <dgm:pt modelId="{9F4A2880-989F-BF46-AEBA-6E08193A86B3}" type="parTrans" cxnId="{8181E2D4-0B31-4644-B091-C8AB4C40F0D2}">
      <dgm:prSet/>
      <dgm:spPr/>
      <dgm:t>
        <a:bodyPr/>
        <a:lstStyle/>
        <a:p>
          <a:endParaRPr lang="pl-PL"/>
        </a:p>
      </dgm:t>
    </dgm:pt>
    <dgm:pt modelId="{ABBFF0B5-DCA3-C041-BFC0-6B52231ACEA5}" type="sibTrans" cxnId="{8181E2D4-0B31-4644-B091-C8AB4C40F0D2}">
      <dgm:prSet/>
      <dgm:spPr/>
      <dgm:t>
        <a:bodyPr/>
        <a:lstStyle/>
        <a:p>
          <a:endParaRPr lang="pl-PL"/>
        </a:p>
      </dgm:t>
    </dgm:pt>
    <dgm:pt modelId="{DFDD31F8-CEC4-0E4A-83E8-D38FB240B24D}">
      <dgm:prSet/>
      <dgm:spPr/>
      <dgm:t>
        <a:bodyPr/>
        <a:lstStyle/>
        <a:p>
          <a:pPr rtl="0"/>
          <a:r>
            <a:rPr lang="pl-PL" b="1" dirty="0" smtClean="0"/>
            <a:t>3 część	</a:t>
          </a:r>
          <a:r>
            <a:rPr lang="pl-PL" dirty="0" smtClean="0"/>
            <a:t>Standard dotyczący kompetencji kadry </a:t>
          </a:r>
          <a:endParaRPr lang="pl-PL" dirty="0"/>
        </a:p>
      </dgm:t>
    </dgm:pt>
    <dgm:pt modelId="{A6E680E9-D597-144E-A93D-E1EC52339088}" type="parTrans" cxnId="{2EC006D7-BFAC-7442-B05A-E3E4510C4613}">
      <dgm:prSet/>
      <dgm:spPr/>
      <dgm:t>
        <a:bodyPr/>
        <a:lstStyle/>
        <a:p>
          <a:endParaRPr lang="pl-PL"/>
        </a:p>
      </dgm:t>
    </dgm:pt>
    <dgm:pt modelId="{AF9C6299-DAB9-DA48-B01C-62C81977412D}" type="sibTrans" cxnId="{2EC006D7-BFAC-7442-B05A-E3E4510C4613}">
      <dgm:prSet/>
      <dgm:spPr/>
      <dgm:t>
        <a:bodyPr/>
        <a:lstStyle/>
        <a:p>
          <a:endParaRPr lang="pl-PL"/>
        </a:p>
      </dgm:t>
    </dgm:pt>
    <dgm:pt modelId="{9945E2CF-CFA0-A94C-BD36-259637E18AD5}">
      <dgm:prSet/>
      <dgm:spPr/>
      <dgm:t>
        <a:bodyPr/>
        <a:lstStyle/>
        <a:p>
          <a:pPr rtl="0"/>
          <a:r>
            <a:rPr lang="pl-PL" b="1" smtClean="0"/>
            <a:t>4 część	</a:t>
          </a:r>
          <a:r>
            <a:rPr lang="pl-PL" smtClean="0"/>
            <a:t>Standard dotyczący organizacji i logistyki usług szkoleniowo – rozwojowych</a:t>
          </a:r>
          <a:endParaRPr lang="pl-PL"/>
        </a:p>
      </dgm:t>
    </dgm:pt>
    <dgm:pt modelId="{7E72A37E-F2A8-8044-9CC9-CA86E9A80AF9}" type="parTrans" cxnId="{8A2A5AF2-8959-A349-9820-3F5ED9EFE5B0}">
      <dgm:prSet/>
      <dgm:spPr/>
      <dgm:t>
        <a:bodyPr/>
        <a:lstStyle/>
        <a:p>
          <a:endParaRPr lang="pl-PL"/>
        </a:p>
      </dgm:t>
    </dgm:pt>
    <dgm:pt modelId="{BC67C6A3-9117-BD4D-A01D-3B2406647761}" type="sibTrans" cxnId="{8A2A5AF2-8959-A349-9820-3F5ED9EFE5B0}">
      <dgm:prSet/>
      <dgm:spPr/>
      <dgm:t>
        <a:bodyPr/>
        <a:lstStyle/>
        <a:p>
          <a:endParaRPr lang="pl-PL"/>
        </a:p>
      </dgm:t>
    </dgm:pt>
    <dgm:pt modelId="{18AF6654-EB00-634F-84B1-51C4AB8FB5B5}" type="pres">
      <dgm:prSet presAssocID="{E9161139-A9B5-2146-9C8C-4ABEFB644FCB}" presName="Name0" presStyleCnt="0">
        <dgm:presLayoutVars>
          <dgm:dir/>
          <dgm:resizeHandles val="exact"/>
        </dgm:presLayoutVars>
      </dgm:prSet>
      <dgm:spPr/>
    </dgm:pt>
    <dgm:pt modelId="{5F9F3B63-56D5-0B4F-BECF-61CDCA1B1FB5}" type="pres">
      <dgm:prSet presAssocID="{ABBEE203-58E9-6E4E-A185-C8287DA593ED}" presName="node" presStyleLbl="node1" presStyleIdx="0" presStyleCnt="4">
        <dgm:presLayoutVars>
          <dgm:bulletEnabled val="1"/>
        </dgm:presLayoutVars>
      </dgm:prSet>
      <dgm:spPr/>
    </dgm:pt>
    <dgm:pt modelId="{EB63F60B-9318-0B44-8524-2E286F444FF0}" type="pres">
      <dgm:prSet presAssocID="{CBBC31B5-469D-444D-B010-430894268225}" presName="sibTrans" presStyleCnt="0"/>
      <dgm:spPr/>
    </dgm:pt>
    <dgm:pt modelId="{79DB1E50-E17D-DA4F-9D01-2A39E1CF2876}" type="pres">
      <dgm:prSet presAssocID="{760A52E4-4733-7B43-B96B-42F29E1DBCB9}" presName="node" presStyleLbl="node1" presStyleIdx="1" presStyleCnt="4">
        <dgm:presLayoutVars>
          <dgm:bulletEnabled val="1"/>
        </dgm:presLayoutVars>
      </dgm:prSet>
      <dgm:spPr/>
    </dgm:pt>
    <dgm:pt modelId="{0577C8D9-3952-AF4B-A988-FD337FB6490F}" type="pres">
      <dgm:prSet presAssocID="{ABBFF0B5-DCA3-C041-BFC0-6B52231ACEA5}" presName="sibTrans" presStyleCnt="0"/>
      <dgm:spPr/>
    </dgm:pt>
    <dgm:pt modelId="{68E9C73C-B319-BB43-9CB8-1F492B4757B5}" type="pres">
      <dgm:prSet presAssocID="{DFDD31F8-CEC4-0E4A-83E8-D38FB240B24D}" presName="node" presStyleLbl="node1" presStyleIdx="2" presStyleCnt="4">
        <dgm:presLayoutVars>
          <dgm:bulletEnabled val="1"/>
        </dgm:presLayoutVars>
      </dgm:prSet>
      <dgm:spPr/>
    </dgm:pt>
    <dgm:pt modelId="{3C81823D-502C-4B4E-AA72-D5C9C4B441D2}" type="pres">
      <dgm:prSet presAssocID="{AF9C6299-DAB9-DA48-B01C-62C81977412D}" presName="sibTrans" presStyleCnt="0"/>
      <dgm:spPr/>
    </dgm:pt>
    <dgm:pt modelId="{3DCA0F16-A050-0A42-A885-34AE13B149CB}" type="pres">
      <dgm:prSet presAssocID="{9945E2CF-CFA0-A94C-BD36-259637E18AD5}" presName="node" presStyleLbl="node1" presStyleIdx="3" presStyleCnt="4">
        <dgm:presLayoutVars>
          <dgm:bulletEnabled val="1"/>
        </dgm:presLayoutVars>
      </dgm:prSet>
      <dgm:spPr/>
    </dgm:pt>
  </dgm:ptLst>
  <dgm:cxnLst>
    <dgm:cxn modelId="{8C49E36B-BD0D-5A49-A0ED-6C8260982276}" type="presOf" srcId="{ABBEE203-58E9-6E4E-A185-C8287DA593ED}" destId="{5F9F3B63-56D5-0B4F-BECF-61CDCA1B1FB5}" srcOrd="0" destOrd="0" presId="urn:microsoft.com/office/officeart/2005/8/layout/hList6"/>
    <dgm:cxn modelId="{8A2A5AF2-8959-A349-9820-3F5ED9EFE5B0}" srcId="{E9161139-A9B5-2146-9C8C-4ABEFB644FCB}" destId="{9945E2CF-CFA0-A94C-BD36-259637E18AD5}" srcOrd="3" destOrd="0" parTransId="{7E72A37E-F2A8-8044-9CC9-CA86E9A80AF9}" sibTransId="{BC67C6A3-9117-BD4D-A01D-3B2406647761}"/>
    <dgm:cxn modelId="{D5C2C746-53A9-3347-9C3E-283985035335}" type="presOf" srcId="{E9161139-A9B5-2146-9C8C-4ABEFB644FCB}" destId="{18AF6654-EB00-634F-84B1-51C4AB8FB5B5}" srcOrd="0" destOrd="0" presId="urn:microsoft.com/office/officeart/2005/8/layout/hList6"/>
    <dgm:cxn modelId="{8181E2D4-0B31-4644-B091-C8AB4C40F0D2}" srcId="{E9161139-A9B5-2146-9C8C-4ABEFB644FCB}" destId="{760A52E4-4733-7B43-B96B-42F29E1DBCB9}" srcOrd="1" destOrd="0" parTransId="{9F4A2880-989F-BF46-AEBA-6E08193A86B3}" sibTransId="{ABBFF0B5-DCA3-C041-BFC0-6B52231ACEA5}"/>
    <dgm:cxn modelId="{80B52586-FE0E-FD4C-ADD8-698851270DFE}" type="presOf" srcId="{9945E2CF-CFA0-A94C-BD36-259637E18AD5}" destId="{3DCA0F16-A050-0A42-A885-34AE13B149CB}" srcOrd="0" destOrd="0" presId="urn:microsoft.com/office/officeart/2005/8/layout/hList6"/>
    <dgm:cxn modelId="{2EC006D7-BFAC-7442-B05A-E3E4510C4613}" srcId="{E9161139-A9B5-2146-9C8C-4ABEFB644FCB}" destId="{DFDD31F8-CEC4-0E4A-83E8-D38FB240B24D}" srcOrd="2" destOrd="0" parTransId="{A6E680E9-D597-144E-A93D-E1EC52339088}" sibTransId="{AF9C6299-DAB9-DA48-B01C-62C81977412D}"/>
    <dgm:cxn modelId="{F1E35610-59A6-D14F-BD0A-86BC4AF16F31}" type="presOf" srcId="{DFDD31F8-CEC4-0E4A-83E8-D38FB240B24D}" destId="{68E9C73C-B319-BB43-9CB8-1F492B4757B5}" srcOrd="0" destOrd="0" presId="urn:microsoft.com/office/officeart/2005/8/layout/hList6"/>
    <dgm:cxn modelId="{E4C97EAB-FE51-E842-858F-D316BE318898}" srcId="{E9161139-A9B5-2146-9C8C-4ABEFB644FCB}" destId="{ABBEE203-58E9-6E4E-A185-C8287DA593ED}" srcOrd="0" destOrd="0" parTransId="{192948D9-DB5C-AA47-8F95-A22DB853C522}" sibTransId="{CBBC31B5-469D-444D-B010-430894268225}"/>
    <dgm:cxn modelId="{D05BC2B6-8090-3340-8DB2-11F75ACB6FDD}" type="presOf" srcId="{760A52E4-4733-7B43-B96B-42F29E1DBCB9}" destId="{79DB1E50-E17D-DA4F-9D01-2A39E1CF2876}" srcOrd="0" destOrd="0" presId="urn:microsoft.com/office/officeart/2005/8/layout/hList6"/>
    <dgm:cxn modelId="{B24DACDF-83B2-A04B-BB20-E228560BA92C}" type="presParOf" srcId="{18AF6654-EB00-634F-84B1-51C4AB8FB5B5}" destId="{5F9F3B63-56D5-0B4F-BECF-61CDCA1B1FB5}" srcOrd="0" destOrd="0" presId="urn:microsoft.com/office/officeart/2005/8/layout/hList6"/>
    <dgm:cxn modelId="{1120A4DE-8D1D-484C-B839-D4CA09F656E9}" type="presParOf" srcId="{18AF6654-EB00-634F-84B1-51C4AB8FB5B5}" destId="{EB63F60B-9318-0B44-8524-2E286F444FF0}" srcOrd="1" destOrd="0" presId="urn:microsoft.com/office/officeart/2005/8/layout/hList6"/>
    <dgm:cxn modelId="{D6A724A6-9A84-1D40-9EFB-44601ABFAC0C}" type="presParOf" srcId="{18AF6654-EB00-634F-84B1-51C4AB8FB5B5}" destId="{79DB1E50-E17D-DA4F-9D01-2A39E1CF2876}" srcOrd="2" destOrd="0" presId="urn:microsoft.com/office/officeart/2005/8/layout/hList6"/>
    <dgm:cxn modelId="{86266919-5E81-2E4C-BEA6-042A6C59A6EC}" type="presParOf" srcId="{18AF6654-EB00-634F-84B1-51C4AB8FB5B5}" destId="{0577C8D9-3952-AF4B-A988-FD337FB6490F}" srcOrd="3" destOrd="0" presId="urn:microsoft.com/office/officeart/2005/8/layout/hList6"/>
    <dgm:cxn modelId="{35C9BFBB-2531-BF48-8D25-AC9A7E92FA11}" type="presParOf" srcId="{18AF6654-EB00-634F-84B1-51C4AB8FB5B5}" destId="{68E9C73C-B319-BB43-9CB8-1F492B4757B5}" srcOrd="4" destOrd="0" presId="urn:microsoft.com/office/officeart/2005/8/layout/hList6"/>
    <dgm:cxn modelId="{94840EFB-45F1-D044-80A2-590D6A9F02F8}" type="presParOf" srcId="{18AF6654-EB00-634F-84B1-51C4AB8FB5B5}" destId="{3C81823D-502C-4B4E-AA72-D5C9C4B441D2}" srcOrd="5" destOrd="0" presId="urn:microsoft.com/office/officeart/2005/8/layout/hList6"/>
    <dgm:cxn modelId="{B62351A1-3143-0C44-8BF6-94B1E12C7DA8}" type="presParOf" srcId="{18AF6654-EB00-634F-84B1-51C4AB8FB5B5}" destId="{3DCA0F16-A050-0A42-A885-34AE13B149C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9B2C52-26BB-4B89-BBF1-3C380BB590B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8D7879-B93C-44CA-AA61-7D159A80F76B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b="1" dirty="0" smtClean="0"/>
            <a:t>Cel, </a:t>
          </a:r>
          <a:r>
            <a:rPr lang="pl-PL" b="1" dirty="0" smtClean="0"/>
            <a:t>potrzeba klienta</a:t>
          </a:r>
          <a:endParaRPr lang="pl-PL" b="1" dirty="0"/>
        </a:p>
      </dgm:t>
    </dgm:pt>
    <dgm:pt modelId="{689E6C79-6AE0-415F-91F5-6C920715D589}" type="parTrans" cxnId="{185B4192-44F6-419B-AB74-E5D831AB1851}">
      <dgm:prSet/>
      <dgm:spPr/>
      <dgm:t>
        <a:bodyPr/>
        <a:lstStyle/>
        <a:p>
          <a:endParaRPr lang="pl-PL"/>
        </a:p>
      </dgm:t>
    </dgm:pt>
    <dgm:pt modelId="{F100B951-8160-41B1-8FE4-4322ADA298FE}" type="sibTrans" cxnId="{185B4192-44F6-419B-AB74-E5D831AB1851}">
      <dgm:prSet/>
      <dgm:spPr/>
      <dgm:t>
        <a:bodyPr/>
        <a:lstStyle/>
        <a:p>
          <a:endParaRPr lang="pl-PL"/>
        </a:p>
      </dgm:t>
    </dgm:pt>
    <dgm:pt modelId="{1BDE946E-FE41-44A6-B72D-FE2D133B96F3}">
      <dgm:prSet phldrT="[Tekst]" custT="1"/>
      <dgm:spPr/>
      <dgm:t>
        <a:bodyPr/>
        <a:lstStyle/>
        <a:p>
          <a:r>
            <a:rPr lang="pl-PL" sz="1600" dirty="0" smtClean="0"/>
            <a:t>Co jest miarą zmiany?</a:t>
          </a:r>
          <a:endParaRPr lang="pl-PL" sz="1600" dirty="0"/>
        </a:p>
      </dgm:t>
    </dgm:pt>
    <dgm:pt modelId="{C24B85E4-0D5A-44EA-9040-DCD13C082A8E}" type="parTrans" cxnId="{5CD4E304-C080-4285-BC1A-3A306564B11F}">
      <dgm:prSet/>
      <dgm:spPr/>
      <dgm:t>
        <a:bodyPr/>
        <a:lstStyle/>
        <a:p>
          <a:endParaRPr lang="pl-PL"/>
        </a:p>
      </dgm:t>
    </dgm:pt>
    <dgm:pt modelId="{F6F20A6F-2D7C-4C93-9300-AD61ACCC20D3}" type="sibTrans" cxnId="{5CD4E304-C080-4285-BC1A-3A306564B11F}">
      <dgm:prSet/>
      <dgm:spPr/>
      <dgm:t>
        <a:bodyPr/>
        <a:lstStyle/>
        <a:p>
          <a:endParaRPr lang="pl-PL"/>
        </a:p>
      </dgm:t>
    </dgm:pt>
    <dgm:pt modelId="{8742A3D9-12A7-463D-A3CA-5206E965C27C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b="1" dirty="0" smtClean="0"/>
            <a:t>Efekty uczenia się i rozwoju</a:t>
          </a:r>
          <a:endParaRPr lang="pl-PL" b="1" dirty="0"/>
        </a:p>
      </dgm:t>
    </dgm:pt>
    <dgm:pt modelId="{B1FA1C0E-7EEA-4E4E-A2A4-DED1630D333A}" type="parTrans" cxnId="{5D0A847E-4EB4-4B33-A0EB-A19C3FBC24E5}">
      <dgm:prSet/>
      <dgm:spPr/>
      <dgm:t>
        <a:bodyPr/>
        <a:lstStyle/>
        <a:p>
          <a:endParaRPr lang="pl-PL"/>
        </a:p>
      </dgm:t>
    </dgm:pt>
    <dgm:pt modelId="{A9AFA51F-C3C2-4368-BF5C-84102F2C60DD}" type="sibTrans" cxnId="{5D0A847E-4EB4-4B33-A0EB-A19C3FBC24E5}">
      <dgm:prSet/>
      <dgm:spPr/>
      <dgm:t>
        <a:bodyPr/>
        <a:lstStyle/>
        <a:p>
          <a:endParaRPr lang="pl-PL"/>
        </a:p>
      </dgm:t>
    </dgm:pt>
    <dgm:pt modelId="{DC8DAA0D-A71B-472C-8CA7-32AE30692F5F}">
      <dgm:prSet phldrT="[Tekst]" custT="1"/>
      <dgm:spPr/>
      <dgm:t>
        <a:bodyPr/>
        <a:lstStyle/>
        <a:p>
          <a:r>
            <a:rPr lang="pl-PL" sz="1600" dirty="0" smtClean="0"/>
            <a:t>Co uczestnik ma wiedzieć, rozumieć, potrafić?</a:t>
          </a:r>
          <a:endParaRPr lang="pl-PL" sz="1600" dirty="0"/>
        </a:p>
      </dgm:t>
    </dgm:pt>
    <dgm:pt modelId="{527AE1DB-D1C8-45DF-8C32-A6FF1BCC112D}" type="parTrans" cxnId="{6E4B5E3C-9CD5-4813-8F69-E5D24F0E7381}">
      <dgm:prSet/>
      <dgm:spPr/>
      <dgm:t>
        <a:bodyPr/>
        <a:lstStyle/>
        <a:p>
          <a:endParaRPr lang="pl-PL"/>
        </a:p>
      </dgm:t>
    </dgm:pt>
    <dgm:pt modelId="{AF22B132-03A8-49E2-B11F-479C264ED776}" type="sibTrans" cxnId="{6E4B5E3C-9CD5-4813-8F69-E5D24F0E7381}">
      <dgm:prSet/>
      <dgm:spPr/>
      <dgm:t>
        <a:bodyPr/>
        <a:lstStyle/>
        <a:p>
          <a:endParaRPr lang="pl-PL"/>
        </a:p>
      </dgm:t>
    </dgm:pt>
    <dgm:pt modelId="{9440FAD0-2961-46BD-865D-79166A6FCF9E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b="1" dirty="0" smtClean="0"/>
            <a:t>Proces usługi rozwojowej</a:t>
          </a:r>
          <a:endParaRPr lang="pl-PL" b="1" dirty="0"/>
        </a:p>
      </dgm:t>
    </dgm:pt>
    <dgm:pt modelId="{11F19033-B16C-487D-8B50-8389D47AA4ED}" type="parTrans" cxnId="{48C66796-1A47-48A8-AD41-13436A415155}">
      <dgm:prSet/>
      <dgm:spPr/>
      <dgm:t>
        <a:bodyPr/>
        <a:lstStyle/>
        <a:p>
          <a:endParaRPr lang="pl-PL"/>
        </a:p>
      </dgm:t>
    </dgm:pt>
    <dgm:pt modelId="{E9C32ED8-4120-4168-BA57-17A5AA977410}" type="sibTrans" cxnId="{48C66796-1A47-48A8-AD41-13436A415155}">
      <dgm:prSet/>
      <dgm:spPr/>
      <dgm:t>
        <a:bodyPr/>
        <a:lstStyle/>
        <a:p>
          <a:endParaRPr lang="pl-PL"/>
        </a:p>
      </dgm:t>
    </dgm:pt>
    <dgm:pt modelId="{145E3F8B-4530-446D-9554-32CEA82CC727}">
      <dgm:prSet phldrT="[Tekst]" custT="1"/>
      <dgm:spPr/>
      <dgm:t>
        <a:bodyPr/>
        <a:lstStyle/>
        <a:p>
          <a:r>
            <a:rPr lang="pl-PL" sz="1600" dirty="0" smtClean="0"/>
            <a:t>W jaki sposób osiągnąć cele?</a:t>
          </a:r>
          <a:endParaRPr lang="pl-PL" sz="1600" dirty="0"/>
        </a:p>
      </dgm:t>
    </dgm:pt>
    <dgm:pt modelId="{FE9F32C4-6B83-4DF4-8E05-36ED20859AE1}" type="parTrans" cxnId="{103CD1A1-363C-47EA-8259-6819EFD8C361}">
      <dgm:prSet/>
      <dgm:spPr/>
      <dgm:t>
        <a:bodyPr/>
        <a:lstStyle/>
        <a:p>
          <a:endParaRPr lang="pl-PL"/>
        </a:p>
      </dgm:t>
    </dgm:pt>
    <dgm:pt modelId="{F961A47B-AEB4-4A24-9407-ABD6597508F7}" type="sibTrans" cxnId="{103CD1A1-363C-47EA-8259-6819EFD8C361}">
      <dgm:prSet/>
      <dgm:spPr/>
      <dgm:t>
        <a:bodyPr/>
        <a:lstStyle/>
        <a:p>
          <a:endParaRPr lang="pl-PL"/>
        </a:p>
      </dgm:t>
    </dgm:pt>
    <dgm:pt modelId="{1D2711DB-DA36-49E6-84FC-583869A47061}">
      <dgm:prSet phldrT="[Tekst]" custT="1"/>
      <dgm:spPr/>
      <dgm:t>
        <a:bodyPr/>
        <a:lstStyle/>
        <a:p>
          <a:r>
            <a:rPr lang="pl-PL" sz="1600" dirty="0" smtClean="0"/>
            <a:t>Co chcemy </a:t>
          </a:r>
          <a:r>
            <a:rPr lang="pl-PL" sz="1600" dirty="0" smtClean="0"/>
            <a:t>osiągnąć?</a:t>
          </a:r>
          <a:endParaRPr lang="pl-PL" sz="1600" dirty="0"/>
        </a:p>
      </dgm:t>
    </dgm:pt>
    <dgm:pt modelId="{6B9F5C10-0392-4F91-87FC-74658A16CD4D}" type="parTrans" cxnId="{F68F2373-303C-4625-B544-28BE543F250C}">
      <dgm:prSet/>
      <dgm:spPr/>
      <dgm:t>
        <a:bodyPr/>
        <a:lstStyle/>
        <a:p>
          <a:endParaRPr lang="pl-PL"/>
        </a:p>
      </dgm:t>
    </dgm:pt>
    <dgm:pt modelId="{AE5EADFF-48DF-4ED1-ABDE-D2A4822C0088}" type="sibTrans" cxnId="{F68F2373-303C-4625-B544-28BE543F250C}">
      <dgm:prSet/>
      <dgm:spPr/>
      <dgm:t>
        <a:bodyPr/>
        <a:lstStyle/>
        <a:p>
          <a:endParaRPr lang="pl-PL"/>
        </a:p>
      </dgm:t>
    </dgm:pt>
    <dgm:pt modelId="{FEC0A799-33B0-B147-B65D-BAE5E97CCAEC}">
      <dgm:prSet phldrT="[Tekst]" custT="1"/>
      <dgm:spPr/>
      <dgm:t>
        <a:bodyPr/>
        <a:lstStyle/>
        <a:p>
          <a:r>
            <a:rPr lang="pl-PL" sz="1600" dirty="0" smtClean="0"/>
            <a:t>Jak je zweryfikować</a:t>
          </a:r>
          <a:endParaRPr lang="pl-PL" sz="1600" dirty="0"/>
        </a:p>
      </dgm:t>
    </dgm:pt>
    <dgm:pt modelId="{58A7897B-9F20-ED4C-990B-3E00DBBCC64B}" type="parTrans" cxnId="{D98F240C-2FBB-FD4E-BE74-67EFB86FB8D0}">
      <dgm:prSet/>
      <dgm:spPr/>
      <dgm:t>
        <a:bodyPr/>
        <a:lstStyle/>
        <a:p>
          <a:endParaRPr lang="pl-PL"/>
        </a:p>
      </dgm:t>
    </dgm:pt>
    <dgm:pt modelId="{D1F72113-26E6-E347-B0D5-3DF80EFD2ED1}" type="sibTrans" cxnId="{D98F240C-2FBB-FD4E-BE74-67EFB86FB8D0}">
      <dgm:prSet/>
      <dgm:spPr/>
      <dgm:t>
        <a:bodyPr/>
        <a:lstStyle/>
        <a:p>
          <a:endParaRPr lang="pl-PL"/>
        </a:p>
      </dgm:t>
    </dgm:pt>
    <dgm:pt modelId="{2F427A82-3C72-424D-9078-710568A60E51}" type="pres">
      <dgm:prSet presAssocID="{CE9B2C52-26BB-4B89-BBF1-3C380BB590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A4FC2D7-E263-41EE-A4F8-E6B695B045AA}" type="pres">
      <dgm:prSet presAssocID="{148D7879-B93C-44CA-AA61-7D159A80F76B}" presName="composite" presStyleCnt="0"/>
      <dgm:spPr/>
    </dgm:pt>
    <dgm:pt modelId="{757C8FB9-335F-49F3-8293-8F8EEB14A9D4}" type="pres">
      <dgm:prSet presAssocID="{148D7879-B93C-44CA-AA61-7D159A80F7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A80D22-D6FF-4531-94A4-EE0020427C55}" type="pres">
      <dgm:prSet presAssocID="{148D7879-B93C-44CA-AA61-7D159A80F76B}" presName="parSh" presStyleLbl="node1" presStyleIdx="0" presStyleCnt="3"/>
      <dgm:spPr/>
      <dgm:t>
        <a:bodyPr/>
        <a:lstStyle/>
        <a:p>
          <a:endParaRPr lang="pl-PL"/>
        </a:p>
      </dgm:t>
    </dgm:pt>
    <dgm:pt modelId="{4D9DFAD4-9F38-40E4-BA1B-6AB53992184D}" type="pres">
      <dgm:prSet presAssocID="{148D7879-B93C-44CA-AA61-7D159A80F76B}" presName="desTx" presStyleLbl="fgAcc1" presStyleIdx="0" presStyleCnt="3" custLinFactNeighborX="3857" custLinFactNeighborY="11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F38EAD-8E95-4B7C-81C2-5BD55D0229D7}" type="pres">
      <dgm:prSet presAssocID="{F100B951-8160-41B1-8FE4-4322ADA298FE}" presName="sibTrans" presStyleLbl="sibTrans2D1" presStyleIdx="0" presStyleCnt="2" custLinFactNeighborX="4708" custLinFactNeighborY="28172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1E97E72E-A58F-42CB-87CD-A6CD3B1FBE02}" type="pres">
      <dgm:prSet presAssocID="{F100B951-8160-41B1-8FE4-4322ADA298FE}" presName="connTx" presStyleLbl="sibTrans2D1" presStyleIdx="0" presStyleCnt="2"/>
      <dgm:spPr/>
      <dgm:t>
        <a:bodyPr/>
        <a:lstStyle/>
        <a:p>
          <a:endParaRPr lang="pl-PL"/>
        </a:p>
      </dgm:t>
    </dgm:pt>
    <dgm:pt modelId="{3651124D-2155-43F5-AF31-9E224E9BBB48}" type="pres">
      <dgm:prSet presAssocID="{8742A3D9-12A7-463D-A3CA-5206E965C27C}" presName="composite" presStyleCnt="0"/>
      <dgm:spPr/>
    </dgm:pt>
    <dgm:pt modelId="{2678372E-B608-4C8C-9E15-0F5A551A4D8F}" type="pres">
      <dgm:prSet presAssocID="{8742A3D9-12A7-463D-A3CA-5206E965C27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79E64A-2332-498D-892E-EEA7A220CC28}" type="pres">
      <dgm:prSet presAssocID="{8742A3D9-12A7-463D-A3CA-5206E965C27C}" presName="parSh" presStyleLbl="node1" presStyleIdx="1" presStyleCnt="3"/>
      <dgm:spPr/>
      <dgm:t>
        <a:bodyPr/>
        <a:lstStyle/>
        <a:p>
          <a:endParaRPr lang="pl-PL"/>
        </a:p>
      </dgm:t>
    </dgm:pt>
    <dgm:pt modelId="{E93C42E8-8A2F-4B93-B618-62BEDF2F7463}" type="pres">
      <dgm:prSet presAssocID="{8742A3D9-12A7-463D-A3CA-5206E965C27C}" presName="desTx" presStyleLbl="fgAcc1" presStyleIdx="1" presStyleCnt="3" custLinFactNeighborX="10130" custLinFactNeighborY="11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884AD7-3D61-4743-A740-4802F82D0DA5}" type="pres">
      <dgm:prSet presAssocID="{A9AFA51F-C3C2-4368-BF5C-84102F2C60DD}" presName="sibTrans" presStyleLbl="sibTrans2D1" presStyleIdx="1" presStyleCnt="2" custLinFactNeighborX="2127" custLinFactNeighborY="13908"/>
      <dgm:spPr>
        <a:prstGeom prst="leftRightArrow">
          <a:avLst/>
        </a:prstGeom>
      </dgm:spPr>
      <dgm:t>
        <a:bodyPr/>
        <a:lstStyle/>
        <a:p>
          <a:endParaRPr lang="pl-PL"/>
        </a:p>
      </dgm:t>
    </dgm:pt>
    <dgm:pt modelId="{B8310EC0-836B-4866-9C43-0607F2F7C9CC}" type="pres">
      <dgm:prSet presAssocID="{A9AFA51F-C3C2-4368-BF5C-84102F2C60DD}" presName="connTx" presStyleLbl="sibTrans2D1" presStyleIdx="1" presStyleCnt="2"/>
      <dgm:spPr/>
      <dgm:t>
        <a:bodyPr/>
        <a:lstStyle/>
        <a:p>
          <a:endParaRPr lang="pl-PL"/>
        </a:p>
      </dgm:t>
    </dgm:pt>
    <dgm:pt modelId="{E3E52132-DAFD-4C6D-9D83-BFA6FD8F8413}" type="pres">
      <dgm:prSet presAssocID="{9440FAD0-2961-46BD-865D-79166A6FCF9E}" presName="composite" presStyleCnt="0"/>
      <dgm:spPr/>
    </dgm:pt>
    <dgm:pt modelId="{ABF052A7-ABAF-4A59-8587-B237DBA63C61}" type="pres">
      <dgm:prSet presAssocID="{9440FAD0-2961-46BD-865D-79166A6FCF9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02EC5D-0DEA-4CB7-9EED-C2AFE2593256}" type="pres">
      <dgm:prSet presAssocID="{9440FAD0-2961-46BD-865D-79166A6FCF9E}" presName="parSh" presStyleLbl="node1" presStyleIdx="2" presStyleCnt="3"/>
      <dgm:spPr/>
      <dgm:t>
        <a:bodyPr/>
        <a:lstStyle/>
        <a:p>
          <a:endParaRPr lang="pl-PL"/>
        </a:p>
      </dgm:t>
    </dgm:pt>
    <dgm:pt modelId="{1F974B50-95C1-4FE0-9CDE-26F5AD05CD4A}" type="pres">
      <dgm:prSet presAssocID="{9440FAD0-2961-46BD-865D-79166A6FCF9E}" presName="desTx" presStyleLbl="fgAcc1" presStyleIdx="2" presStyleCnt="3" custLinFactNeighborX="-207" custLinFactNeighborY="115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1933A9-967E-D34D-B327-9C0C7A5B3945}" type="presOf" srcId="{148D7879-B93C-44CA-AA61-7D159A80F76B}" destId="{2CA80D22-D6FF-4531-94A4-EE0020427C55}" srcOrd="1" destOrd="0" presId="urn:microsoft.com/office/officeart/2005/8/layout/process3"/>
    <dgm:cxn modelId="{4B11C4C1-DF06-4E41-A9D8-E38D74A526CB}" type="presOf" srcId="{DC8DAA0D-A71B-472C-8CA7-32AE30692F5F}" destId="{E93C42E8-8A2F-4B93-B618-62BEDF2F7463}" srcOrd="0" destOrd="0" presId="urn:microsoft.com/office/officeart/2005/8/layout/process3"/>
    <dgm:cxn modelId="{E07EF0B3-E223-3D42-9182-19FF09D5B113}" type="presOf" srcId="{F100B951-8160-41B1-8FE4-4322ADA298FE}" destId="{5DF38EAD-8E95-4B7C-81C2-5BD55D0229D7}" srcOrd="0" destOrd="0" presId="urn:microsoft.com/office/officeart/2005/8/layout/process3"/>
    <dgm:cxn modelId="{00BDA839-5D88-1A4B-9E5B-763BB18643D4}" type="presOf" srcId="{FEC0A799-33B0-B147-B65D-BAE5E97CCAEC}" destId="{1F974B50-95C1-4FE0-9CDE-26F5AD05CD4A}" srcOrd="0" destOrd="1" presId="urn:microsoft.com/office/officeart/2005/8/layout/process3"/>
    <dgm:cxn modelId="{5CD4E304-C080-4285-BC1A-3A306564B11F}" srcId="{148D7879-B93C-44CA-AA61-7D159A80F76B}" destId="{1BDE946E-FE41-44A6-B72D-FE2D133B96F3}" srcOrd="0" destOrd="0" parTransId="{C24B85E4-0D5A-44EA-9040-DCD13C082A8E}" sibTransId="{F6F20A6F-2D7C-4C93-9300-AD61ACCC20D3}"/>
    <dgm:cxn modelId="{C53975AB-BF41-824A-8B4A-BA628B940A31}" type="presOf" srcId="{1D2711DB-DA36-49E6-84FC-583869A47061}" destId="{4D9DFAD4-9F38-40E4-BA1B-6AB53992184D}" srcOrd="0" destOrd="1" presId="urn:microsoft.com/office/officeart/2005/8/layout/process3"/>
    <dgm:cxn modelId="{7CC3B5F0-D857-144A-ADD4-31AE195287A2}" type="presOf" srcId="{A9AFA51F-C3C2-4368-BF5C-84102F2C60DD}" destId="{6D884AD7-3D61-4743-A740-4802F82D0DA5}" srcOrd="0" destOrd="0" presId="urn:microsoft.com/office/officeart/2005/8/layout/process3"/>
    <dgm:cxn modelId="{977ECA2C-D70D-634C-AD76-E33D21B9F797}" type="presOf" srcId="{1BDE946E-FE41-44A6-B72D-FE2D133B96F3}" destId="{4D9DFAD4-9F38-40E4-BA1B-6AB53992184D}" srcOrd="0" destOrd="0" presId="urn:microsoft.com/office/officeart/2005/8/layout/process3"/>
    <dgm:cxn modelId="{189EC536-8074-B242-A205-B931996B89E3}" type="presOf" srcId="{9440FAD0-2961-46BD-865D-79166A6FCF9E}" destId="{9802EC5D-0DEA-4CB7-9EED-C2AFE2593256}" srcOrd="1" destOrd="0" presId="urn:microsoft.com/office/officeart/2005/8/layout/process3"/>
    <dgm:cxn modelId="{185B4192-44F6-419B-AB74-E5D831AB1851}" srcId="{CE9B2C52-26BB-4B89-BBF1-3C380BB590B2}" destId="{148D7879-B93C-44CA-AA61-7D159A80F76B}" srcOrd="0" destOrd="0" parTransId="{689E6C79-6AE0-415F-91F5-6C920715D589}" sibTransId="{F100B951-8160-41B1-8FE4-4322ADA298FE}"/>
    <dgm:cxn modelId="{FCAF807E-D5C0-3041-9608-4BB24D8A2222}" type="presOf" srcId="{CE9B2C52-26BB-4B89-BBF1-3C380BB590B2}" destId="{2F427A82-3C72-424D-9078-710568A60E51}" srcOrd="0" destOrd="0" presId="urn:microsoft.com/office/officeart/2005/8/layout/process3"/>
    <dgm:cxn modelId="{5D0A847E-4EB4-4B33-A0EB-A19C3FBC24E5}" srcId="{CE9B2C52-26BB-4B89-BBF1-3C380BB590B2}" destId="{8742A3D9-12A7-463D-A3CA-5206E965C27C}" srcOrd="1" destOrd="0" parTransId="{B1FA1C0E-7EEA-4E4E-A2A4-DED1630D333A}" sibTransId="{A9AFA51F-C3C2-4368-BF5C-84102F2C60DD}"/>
    <dgm:cxn modelId="{889FE8CE-E37B-E44E-9004-F36BDA11B99C}" type="presOf" srcId="{148D7879-B93C-44CA-AA61-7D159A80F76B}" destId="{757C8FB9-335F-49F3-8293-8F8EEB14A9D4}" srcOrd="0" destOrd="0" presId="urn:microsoft.com/office/officeart/2005/8/layout/process3"/>
    <dgm:cxn modelId="{6E4B5E3C-9CD5-4813-8F69-E5D24F0E7381}" srcId="{8742A3D9-12A7-463D-A3CA-5206E965C27C}" destId="{DC8DAA0D-A71B-472C-8CA7-32AE30692F5F}" srcOrd="0" destOrd="0" parTransId="{527AE1DB-D1C8-45DF-8C32-A6FF1BCC112D}" sibTransId="{AF22B132-03A8-49E2-B11F-479C264ED776}"/>
    <dgm:cxn modelId="{D98F240C-2FBB-FD4E-BE74-67EFB86FB8D0}" srcId="{9440FAD0-2961-46BD-865D-79166A6FCF9E}" destId="{FEC0A799-33B0-B147-B65D-BAE5E97CCAEC}" srcOrd="1" destOrd="0" parTransId="{58A7897B-9F20-ED4C-990B-3E00DBBCC64B}" sibTransId="{D1F72113-26E6-E347-B0D5-3DF80EFD2ED1}"/>
    <dgm:cxn modelId="{F68F2373-303C-4625-B544-28BE543F250C}" srcId="{148D7879-B93C-44CA-AA61-7D159A80F76B}" destId="{1D2711DB-DA36-49E6-84FC-583869A47061}" srcOrd="1" destOrd="0" parTransId="{6B9F5C10-0392-4F91-87FC-74658A16CD4D}" sibTransId="{AE5EADFF-48DF-4ED1-ABDE-D2A4822C0088}"/>
    <dgm:cxn modelId="{103CD1A1-363C-47EA-8259-6819EFD8C361}" srcId="{9440FAD0-2961-46BD-865D-79166A6FCF9E}" destId="{145E3F8B-4530-446D-9554-32CEA82CC727}" srcOrd="0" destOrd="0" parTransId="{FE9F32C4-6B83-4DF4-8E05-36ED20859AE1}" sibTransId="{F961A47B-AEB4-4A24-9407-ABD6597508F7}"/>
    <dgm:cxn modelId="{E805C5ED-1732-2047-AC24-FC3F8AD2136C}" type="presOf" srcId="{8742A3D9-12A7-463D-A3CA-5206E965C27C}" destId="{2678372E-B608-4C8C-9E15-0F5A551A4D8F}" srcOrd="0" destOrd="0" presId="urn:microsoft.com/office/officeart/2005/8/layout/process3"/>
    <dgm:cxn modelId="{48C66796-1A47-48A8-AD41-13436A415155}" srcId="{CE9B2C52-26BB-4B89-BBF1-3C380BB590B2}" destId="{9440FAD0-2961-46BD-865D-79166A6FCF9E}" srcOrd="2" destOrd="0" parTransId="{11F19033-B16C-487D-8B50-8389D47AA4ED}" sibTransId="{E9C32ED8-4120-4168-BA57-17A5AA977410}"/>
    <dgm:cxn modelId="{ABC84B6A-243C-B048-A8AF-6B6D2F272B12}" type="presOf" srcId="{9440FAD0-2961-46BD-865D-79166A6FCF9E}" destId="{ABF052A7-ABAF-4A59-8587-B237DBA63C61}" srcOrd="0" destOrd="0" presId="urn:microsoft.com/office/officeart/2005/8/layout/process3"/>
    <dgm:cxn modelId="{F5BEAEA4-59D0-6643-9541-38F4BA123D59}" type="presOf" srcId="{F100B951-8160-41B1-8FE4-4322ADA298FE}" destId="{1E97E72E-A58F-42CB-87CD-A6CD3B1FBE02}" srcOrd="1" destOrd="0" presId="urn:microsoft.com/office/officeart/2005/8/layout/process3"/>
    <dgm:cxn modelId="{750CC067-6A6D-2B46-9F4E-895901D1D000}" type="presOf" srcId="{8742A3D9-12A7-463D-A3CA-5206E965C27C}" destId="{B679E64A-2332-498D-892E-EEA7A220CC28}" srcOrd="1" destOrd="0" presId="urn:microsoft.com/office/officeart/2005/8/layout/process3"/>
    <dgm:cxn modelId="{D0F8622D-0AC6-5E4B-B1D7-9B62B320D4E2}" type="presOf" srcId="{145E3F8B-4530-446D-9554-32CEA82CC727}" destId="{1F974B50-95C1-4FE0-9CDE-26F5AD05CD4A}" srcOrd="0" destOrd="0" presId="urn:microsoft.com/office/officeart/2005/8/layout/process3"/>
    <dgm:cxn modelId="{54A55027-3C31-4E48-B1C8-6083627E9880}" type="presOf" srcId="{A9AFA51F-C3C2-4368-BF5C-84102F2C60DD}" destId="{B8310EC0-836B-4866-9C43-0607F2F7C9CC}" srcOrd="1" destOrd="0" presId="urn:microsoft.com/office/officeart/2005/8/layout/process3"/>
    <dgm:cxn modelId="{6A1D6DE5-7873-6947-BEAA-9EBC464A26B2}" type="presParOf" srcId="{2F427A82-3C72-424D-9078-710568A60E51}" destId="{0A4FC2D7-E263-41EE-A4F8-E6B695B045AA}" srcOrd="0" destOrd="0" presId="urn:microsoft.com/office/officeart/2005/8/layout/process3"/>
    <dgm:cxn modelId="{C3229CF6-EFE6-D947-A881-94A0105F55F5}" type="presParOf" srcId="{0A4FC2D7-E263-41EE-A4F8-E6B695B045AA}" destId="{757C8FB9-335F-49F3-8293-8F8EEB14A9D4}" srcOrd="0" destOrd="0" presId="urn:microsoft.com/office/officeart/2005/8/layout/process3"/>
    <dgm:cxn modelId="{D931CE27-3452-4C4E-B686-94325B2F08B3}" type="presParOf" srcId="{0A4FC2D7-E263-41EE-A4F8-E6B695B045AA}" destId="{2CA80D22-D6FF-4531-94A4-EE0020427C55}" srcOrd="1" destOrd="0" presId="urn:microsoft.com/office/officeart/2005/8/layout/process3"/>
    <dgm:cxn modelId="{5500BF9C-A060-A04E-8E0E-9819F805A01B}" type="presParOf" srcId="{0A4FC2D7-E263-41EE-A4F8-E6B695B045AA}" destId="{4D9DFAD4-9F38-40E4-BA1B-6AB53992184D}" srcOrd="2" destOrd="0" presId="urn:microsoft.com/office/officeart/2005/8/layout/process3"/>
    <dgm:cxn modelId="{7F133BE5-5A56-AE42-802A-3964D4089BA3}" type="presParOf" srcId="{2F427A82-3C72-424D-9078-710568A60E51}" destId="{5DF38EAD-8E95-4B7C-81C2-5BD55D0229D7}" srcOrd="1" destOrd="0" presId="urn:microsoft.com/office/officeart/2005/8/layout/process3"/>
    <dgm:cxn modelId="{5BEAD8B3-A43C-AB43-A3AA-5B91650B6054}" type="presParOf" srcId="{5DF38EAD-8E95-4B7C-81C2-5BD55D0229D7}" destId="{1E97E72E-A58F-42CB-87CD-A6CD3B1FBE02}" srcOrd="0" destOrd="0" presId="urn:microsoft.com/office/officeart/2005/8/layout/process3"/>
    <dgm:cxn modelId="{B0119B38-EFFA-2E4B-BCCC-72A19ACA3E97}" type="presParOf" srcId="{2F427A82-3C72-424D-9078-710568A60E51}" destId="{3651124D-2155-43F5-AF31-9E224E9BBB48}" srcOrd="2" destOrd="0" presId="urn:microsoft.com/office/officeart/2005/8/layout/process3"/>
    <dgm:cxn modelId="{15966500-13CB-F142-B161-9A306A393EF2}" type="presParOf" srcId="{3651124D-2155-43F5-AF31-9E224E9BBB48}" destId="{2678372E-B608-4C8C-9E15-0F5A551A4D8F}" srcOrd="0" destOrd="0" presId="urn:microsoft.com/office/officeart/2005/8/layout/process3"/>
    <dgm:cxn modelId="{9670C517-7B69-5A4A-B34F-D5BCFB83B267}" type="presParOf" srcId="{3651124D-2155-43F5-AF31-9E224E9BBB48}" destId="{B679E64A-2332-498D-892E-EEA7A220CC28}" srcOrd="1" destOrd="0" presId="urn:microsoft.com/office/officeart/2005/8/layout/process3"/>
    <dgm:cxn modelId="{3E800358-D9B9-6B46-9A96-A873C22611CD}" type="presParOf" srcId="{3651124D-2155-43F5-AF31-9E224E9BBB48}" destId="{E93C42E8-8A2F-4B93-B618-62BEDF2F7463}" srcOrd="2" destOrd="0" presId="urn:microsoft.com/office/officeart/2005/8/layout/process3"/>
    <dgm:cxn modelId="{D524351D-2810-6945-8C01-788C49FD4F02}" type="presParOf" srcId="{2F427A82-3C72-424D-9078-710568A60E51}" destId="{6D884AD7-3D61-4743-A740-4802F82D0DA5}" srcOrd="3" destOrd="0" presId="urn:microsoft.com/office/officeart/2005/8/layout/process3"/>
    <dgm:cxn modelId="{331BDFA0-6513-0745-8A6F-AC9576612D10}" type="presParOf" srcId="{6D884AD7-3D61-4743-A740-4802F82D0DA5}" destId="{B8310EC0-836B-4866-9C43-0607F2F7C9CC}" srcOrd="0" destOrd="0" presId="urn:microsoft.com/office/officeart/2005/8/layout/process3"/>
    <dgm:cxn modelId="{9F8F0A3E-ADF3-8043-9589-55A5C837D270}" type="presParOf" srcId="{2F427A82-3C72-424D-9078-710568A60E51}" destId="{E3E52132-DAFD-4C6D-9D83-BFA6FD8F8413}" srcOrd="4" destOrd="0" presId="urn:microsoft.com/office/officeart/2005/8/layout/process3"/>
    <dgm:cxn modelId="{4CE918E3-E89D-3649-96C4-BA1335BF3285}" type="presParOf" srcId="{E3E52132-DAFD-4C6D-9D83-BFA6FD8F8413}" destId="{ABF052A7-ABAF-4A59-8587-B237DBA63C61}" srcOrd="0" destOrd="0" presId="urn:microsoft.com/office/officeart/2005/8/layout/process3"/>
    <dgm:cxn modelId="{20FF55C6-7B17-F849-9F80-7630D2F074AD}" type="presParOf" srcId="{E3E52132-DAFD-4C6D-9D83-BFA6FD8F8413}" destId="{9802EC5D-0DEA-4CB7-9EED-C2AFE2593256}" srcOrd="1" destOrd="0" presId="urn:microsoft.com/office/officeart/2005/8/layout/process3"/>
    <dgm:cxn modelId="{A8BA0E26-B93A-CE4C-9765-5F911BB2154C}" type="presParOf" srcId="{E3E52132-DAFD-4C6D-9D83-BFA6FD8F8413}" destId="{1F974B50-95C1-4FE0-9CDE-26F5AD05CD4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38662-CDF8-49A7-8B06-1FE6ADEC77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F0B546-0B8D-4FBC-912A-00D093093236}">
      <dgm:prSet phldrT="[Tekst]"/>
      <dgm:spPr/>
      <dgm:t>
        <a:bodyPr/>
        <a:lstStyle/>
        <a:p>
          <a:r>
            <a:rPr lang="pl-PL" dirty="0" smtClean="0"/>
            <a:t>Samoocena</a:t>
          </a:r>
          <a:endParaRPr lang="pl-PL" dirty="0"/>
        </a:p>
      </dgm:t>
    </dgm:pt>
    <dgm:pt modelId="{71BC872C-E257-4856-90C6-EBFA97C0F347}" type="parTrans" cxnId="{2E4632D1-2939-4383-A114-75EAB5C61658}">
      <dgm:prSet/>
      <dgm:spPr/>
      <dgm:t>
        <a:bodyPr/>
        <a:lstStyle/>
        <a:p>
          <a:endParaRPr lang="pl-PL"/>
        </a:p>
      </dgm:t>
    </dgm:pt>
    <dgm:pt modelId="{45625328-64BF-47FF-8C75-53C98771997D}" type="sibTrans" cxnId="{2E4632D1-2939-4383-A114-75EAB5C61658}">
      <dgm:prSet/>
      <dgm:spPr/>
      <dgm:t>
        <a:bodyPr/>
        <a:lstStyle/>
        <a:p>
          <a:endParaRPr lang="pl-PL"/>
        </a:p>
      </dgm:t>
    </dgm:pt>
    <dgm:pt modelId="{1B617C91-F09D-4C35-8397-5E5131874EC2}">
      <dgm:prSet phldrT="[Tekst]"/>
      <dgm:spPr/>
      <dgm:t>
        <a:bodyPr/>
        <a:lstStyle/>
        <a:p>
          <a:r>
            <a:rPr lang="pl-PL" dirty="0" smtClean="0"/>
            <a:t>Audyt </a:t>
          </a:r>
          <a:endParaRPr lang="pl-PL" dirty="0"/>
        </a:p>
      </dgm:t>
    </dgm:pt>
    <dgm:pt modelId="{C4BB5B5F-B55C-4244-989F-76CFEF5D40F6}" type="parTrans" cxnId="{47CEC843-0F51-4730-8CFC-3E937A44F2C6}">
      <dgm:prSet/>
      <dgm:spPr/>
      <dgm:t>
        <a:bodyPr/>
        <a:lstStyle/>
        <a:p>
          <a:endParaRPr lang="pl-PL"/>
        </a:p>
      </dgm:t>
    </dgm:pt>
    <dgm:pt modelId="{05FCDBE2-5B90-4DF4-B094-7957D5189C95}" type="sibTrans" cxnId="{47CEC843-0F51-4730-8CFC-3E937A44F2C6}">
      <dgm:prSet/>
      <dgm:spPr/>
      <dgm:t>
        <a:bodyPr/>
        <a:lstStyle/>
        <a:p>
          <a:endParaRPr lang="pl-PL"/>
        </a:p>
      </dgm:t>
    </dgm:pt>
    <dgm:pt modelId="{8BD5EB0F-B9F2-4631-86CA-8BADDB18F769}">
      <dgm:prSet phldrT="[Tekst]"/>
      <dgm:spPr/>
      <dgm:t>
        <a:bodyPr/>
        <a:lstStyle/>
        <a:p>
          <a:r>
            <a:rPr lang="pl-PL" dirty="0" smtClean="0"/>
            <a:t>Certyfikacja</a:t>
          </a:r>
          <a:endParaRPr lang="pl-PL" dirty="0"/>
        </a:p>
      </dgm:t>
    </dgm:pt>
    <dgm:pt modelId="{6648624F-ECEC-48EF-87BB-0685CC27ED9F}" type="parTrans" cxnId="{1125F717-FFA0-49D8-8FDD-0FA079FB3A5F}">
      <dgm:prSet/>
      <dgm:spPr/>
      <dgm:t>
        <a:bodyPr/>
        <a:lstStyle/>
        <a:p>
          <a:endParaRPr lang="pl-PL"/>
        </a:p>
      </dgm:t>
    </dgm:pt>
    <dgm:pt modelId="{E58103C1-EDC9-453A-800B-D63B6A54FE89}" type="sibTrans" cxnId="{1125F717-FFA0-49D8-8FDD-0FA079FB3A5F}">
      <dgm:prSet/>
      <dgm:spPr/>
      <dgm:t>
        <a:bodyPr/>
        <a:lstStyle/>
        <a:p>
          <a:endParaRPr lang="pl-PL"/>
        </a:p>
      </dgm:t>
    </dgm:pt>
    <dgm:pt modelId="{EC4C2140-5F64-483A-813B-432EC5CE3D19}" type="pres">
      <dgm:prSet presAssocID="{BDF38662-CDF8-49A7-8B06-1FE6ADEC77A9}" presName="Name0" presStyleCnt="0">
        <dgm:presLayoutVars>
          <dgm:dir/>
          <dgm:resizeHandles val="exact"/>
        </dgm:presLayoutVars>
      </dgm:prSet>
      <dgm:spPr/>
    </dgm:pt>
    <dgm:pt modelId="{D08ECE67-E865-4547-9092-DBF3D81C4F47}" type="pres">
      <dgm:prSet presAssocID="{61F0B546-0B8D-4FBC-912A-00D09309323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3D19A5-3F20-4558-84FA-3AD985D7CA15}" type="pres">
      <dgm:prSet presAssocID="{45625328-64BF-47FF-8C75-53C98771997D}" presName="sibTrans" presStyleLbl="sibTrans2D1" presStyleIdx="0" presStyleCnt="2"/>
      <dgm:spPr/>
      <dgm:t>
        <a:bodyPr/>
        <a:lstStyle/>
        <a:p>
          <a:endParaRPr lang="pl-PL"/>
        </a:p>
      </dgm:t>
    </dgm:pt>
    <dgm:pt modelId="{A9A7C57B-E56F-4B51-87B0-2B7FA2D8D893}" type="pres">
      <dgm:prSet presAssocID="{45625328-64BF-47FF-8C75-53C98771997D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358B6DF2-DD02-4CE5-892E-140C908E43A0}" type="pres">
      <dgm:prSet presAssocID="{1B617C91-F09D-4C35-8397-5E5131874E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B4A4D3-417B-4A11-BC45-27BDC04E8928}" type="pres">
      <dgm:prSet presAssocID="{05FCDBE2-5B90-4DF4-B094-7957D5189C95}" presName="sibTrans" presStyleLbl="sibTrans2D1" presStyleIdx="1" presStyleCnt="2"/>
      <dgm:spPr/>
      <dgm:t>
        <a:bodyPr/>
        <a:lstStyle/>
        <a:p>
          <a:endParaRPr lang="pl-PL"/>
        </a:p>
      </dgm:t>
    </dgm:pt>
    <dgm:pt modelId="{E9E1BC61-56E9-4F53-A9C0-529FC82A508A}" type="pres">
      <dgm:prSet presAssocID="{05FCDBE2-5B90-4DF4-B094-7957D5189C95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5B43C2BE-041E-4392-859E-9ECCA15F0B26}" type="pres">
      <dgm:prSet presAssocID="{8BD5EB0F-B9F2-4631-86CA-8BADDB18F7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B408B6D-CEA5-4580-B304-64C73CD36DD3}" type="presOf" srcId="{45625328-64BF-47FF-8C75-53C98771997D}" destId="{A9A7C57B-E56F-4B51-87B0-2B7FA2D8D893}" srcOrd="1" destOrd="0" presId="urn:microsoft.com/office/officeart/2005/8/layout/process1"/>
    <dgm:cxn modelId="{0870B59D-DE8B-42DA-AAF3-3211810A49AD}" type="presOf" srcId="{45625328-64BF-47FF-8C75-53C98771997D}" destId="{C93D19A5-3F20-4558-84FA-3AD985D7CA15}" srcOrd="0" destOrd="0" presId="urn:microsoft.com/office/officeart/2005/8/layout/process1"/>
    <dgm:cxn modelId="{47CEC843-0F51-4730-8CFC-3E937A44F2C6}" srcId="{BDF38662-CDF8-49A7-8B06-1FE6ADEC77A9}" destId="{1B617C91-F09D-4C35-8397-5E5131874EC2}" srcOrd="1" destOrd="0" parTransId="{C4BB5B5F-B55C-4244-989F-76CFEF5D40F6}" sibTransId="{05FCDBE2-5B90-4DF4-B094-7957D5189C95}"/>
    <dgm:cxn modelId="{2E4632D1-2939-4383-A114-75EAB5C61658}" srcId="{BDF38662-CDF8-49A7-8B06-1FE6ADEC77A9}" destId="{61F0B546-0B8D-4FBC-912A-00D093093236}" srcOrd="0" destOrd="0" parTransId="{71BC872C-E257-4856-90C6-EBFA97C0F347}" sibTransId="{45625328-64BF-47FF-8C75-53C98771997D}"/>
    <dgm:cxn modelId="{54980449-CF6D-4ED3-9F18-631322A496CA}" type="presOf" srcId="{61F0B546-0B8D-4FBC-912A-00D093093236}" destId="{D08ECE67-E865-4547-9092-DBF3D81C4F47}" srcOrd="0" destOrd="0" presId="urn:microsoft.com/office/officeart/2005/8/layout/process1"/>
    <dgm:cxn modelId="{1125F717-FFA0-49D8-8FDD-0FA079FB3A5F}" srcId="{BDF38662-CDF8-49A7-8B06-1FE6ADEC77A9}" destId="{8BD5EB0F-B9F2-4631-86CA-8BADDB18F769}" srcOrd="2" destOrd="0" parTransId="{6648624F-ECEC-48EF-87BB-0685CC27ED9F}" sibTransId="{E58103C1-EDC9-453A-800B-D63B6A54FE89}"/>
    <dgm:cxn modelId="{AA7BB825-C482-4DCF-9EE5-24900570F9C8}" type="presOf" srcId="{BDF38662-CDF8-49A7-8B06-1FE6ADEC77A9}" destId="{EC4C2140-5F64-483A-813B-432EC5CE3D19}" srcOrd="0" destOrd="0" presId="urn:microsoft.com/office/officeart/2005/8/layout/process1"/>
    <dgm:cxn modelId="{4E7FAE68-E382-4529-A2B1-787443062809}" type="presOf" srcId="{1B617C91-F09D-4C35-8397-5E5131874EC2}" destId="{358B6DF2-DD02-4CE5-892E-140C908E43A0}" srcOrd="0" destOrd="0" presId="urn:microsoft.com/office/officeart/2005/8/layout/process1"/>
    <dgm:cxn modelId="{F1AF9EEB-66CE-4829-A0AA-23A7760653F1}" type="presOf" srcId="{05FCDBE2-5B90-4DF4-B094-7957D5189C95}" destId="{E9E1BC61-56E9-4F53-A9C0-529FC82A508A}" srcOrd="1" destOrd="0" presId="urn:microsoft.com/office/officeart/2005/8/layout/process1"/>
    <dgm:cxn modelId="{09E900AB-1763-4AA0-8285-9E6800A3DCAA}" type="presOf" srcId="{8BD5EB0F-B9F2-4631-86CA-8BADDB18F769}" destId="{5B43C2BE-041E-4392-859E-9ECCA15F0B26}" srcOrd="0" destOrd="0" presId="urn:microsoft.com/office/officeart/2005/8/layout/process1"/>
    <dgm:cxn modelId="{AC85356F-69F2-47DD-8C1B-6767CFE0A1A7}" type="presOf" srcId="{05FCDBE2-5B90-4DF4-B094-7957D5189C95}" destId="{D4B4A4D3-417B-4A11-BC45-27BDC04E8928}" srcOrd="0" destOrd="0" presId="urn:microsoft.com/office/officeart/2005/8/layout/process1"/>
    <dgm:cxn modelId="{5DA09E96-F241-415B-B1ED-E36E07ED4F2F}" type="presParOf" srcId="{EC4C2140-5F64-483A-813B-432EC5CE3D19}" destId="{D08ECE67-E865-4547-9092-DBF3D81C4F47}" srcOrd="0" destOrd="0" presId="urn:microsoft.com/office/officeart/2005/8/layout/process1"/>
    <dgm:cxn modelId="{E016DF8E-28D4-402D-8930-99335D43CEA4}" type="presParOf" srcId="{EC4C2140-5F64-483A-813B-432EC5CE3D19}" destId="{C93D19A5-3F20-4558-84FA-3AD985D7CA15}" srcOrd="1" destOrd="0" presId="urn:microsoft.com/office/officeart/2005/8/layout/process1"/>
    <dgm:cxn modelId="{12157105-AF4C-4584-AC85-C555F554C11B}" type="presParOf" srcId="{C93D19A5-3F20-4558-84FA-3AD985D7CA15}" destId="{A9A7C57B-E56F-4B51-87B0-2B7FA2D8D893}" srcOrd="0" destOrd="0" presId="urn:microsoft.com/office/officeart/2005/8/layout/process1"/>
    <dgm:cxn modelId="{2257A04F-D8DC-4117-B066-B7229BCEF2ED}" type="presParOf" srcId="{EC4C2140-5F64-483A-813B-432EC5CE3D19}" destId="{358B6DF2-DD02-4CE5-892E-140C908E43A0}" srcOrd="2" destOrd="0" presId="urn:microsoft.com/office/officeart/2005/8/layout/process1"/>
    <dgm:cxn modelId="{71DF8789-6831-4FBB-A4B4-7317F6CFD656}" type="presParOf" srcId="{EC4C2140-5F64-483A-813B-432EC5CE3D19}" destId="{D4B4A4D3-417B-4A11-BC45-27BDC04E8928}" srcOrd="3" destOrd="0" presId="urn:microsoft.com/office/officeart/2005/8/layout/process1"/>
    <dgm:cxn modelId="{711256E2-22C1-44EC-ADE3-39961AE00214}" type="presParOf" srcId="{D4B4A4D3-417B-4A11-BC45-27BDC04E8928}" destId="{E9E1BC61-56E9-4F53-A9C0-529FC82A508A}" srcOrd="0" destOrd="0" presId="urn:microsoft.com/office/officeart/2005/8/layout/process1"/>
    <dgm:cxn modelId="{11A05CD9-E4E6-4AC5-AA97-851EE3943CEE}" type="presParOf" srcId="{EC4C2140-5F64-483A-813B-432EC5CE3D19}" destId="{5B43C2BE-041E-4392-859E-9ECCA15F0B2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F38662-CDF8-49A7-8B06-1FE6ADEC77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F0B546-0B8D-4FBC-912A-00D093093236}">
      <dgm:prSet phldrT="[Tekst]"/>
      <dgm:spPr/>
      <dgm:t>
        <a:bodyPr/>
        <a:lstStyle/>
        <a:p>
          <a:r>
            <a:rPr lang="pl-PL" dirty="0" smtClean="0"/>
            <a:t>Samoocena</a:t>
          </a:r>
          <a:endParaRPr lang="pl-PL" dirty="0"/>
        </a:p>
      </dgm:t>
    </dgm:pt>
    <dgm:pt modelId="{71BC872C-E257-4856-90C6-EBFA97C0F347}" type="parTrans" cxnId="{2E4632D1-2939-4383-A114-75EAB5C61658}">
      <dgm:prSet/>
      <dgm:spPr/>
      <dgm:t>
        <a:bodyPr/>
        <a:lstStyle/>
        <a:p>
          <a:endParaRPr lang="pl-PL"/>
        </a:p>
      </dgm:t>
    </dgm:pt>
    <dgm:pt modelId="{45625328-64BF-47FF-8C75-53C98771997D}" type="sibTrans" cxnId="{2E4632D1-2939-4383-A114-75EAB5C61658}">
      <dgm:prSet/>
      <dgm:spPr/>
      <dgm:t>
        <a:bodyPr/>
        <a:lstStyle/>
        <a:p>
          <a:endParaRPr lang="pl-PL"/>
        </a:p>
      </dgm:t>
    </dgm:pt>
    <dgm:pt modelId="{EC4C2140-5F64-483A-813B-432EC5CE3D19}" type="pres">
      <dgm:prSet presAssocID="{BDF38662-CDF8-49A7-8B06-1FE6ADEC77A9}" presName="Name0" presStyleCnt="0">
        <dgm:presLayoutVars>
          <dgm:dir/>
          <dgm:resizeHandles val="exact"/>
        </dgm:presLayoutVars>
      </dgm:prSet>
      <dgm:spPr/>
    </dgm:pt>
    <dgm:pt modelId="{D08ECE67-E865-4547-9092-DBF3D81C4F47}" type="pres">
      <dgm:prSet presAssocID="{61F0B546-0B8D-4FBC-912A-00D093093236}" presName="node" presStyleLbl="node1" presStyleIdx="0" presStyleCnt="1" custLinFactNeighborX="7499" custLinFactNeighborY="-14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4632D1-2939-4383-A114-75EAB5C61658}" srcId="{BDF38662-CDF8-49A7-8B06-1FE6ADEC77A9}" destId="{61F0B546-0B8D-4FBC-912A-00D093093236}" srcOrd="0" destOrd="0" parTransId="{71BC872C-E257-4856-90C6-EBFA97C0F347}" sibTransId="{45625328-64BF-47FF-8C75-53C98771997D}"/>
    <dgm:cxn modelId="{01E2B82F-487D-4132-98A5-10681BBCB3AC}" type="presOf" srcId="{61F0B546-0B8D-4FBC-912A-00D093093236}" destId="{D08ECE67-E865-4547-9092-DBF3D81C4F47}" srcOrd="0" destOrd="0" presId="urn:microsoft.com/office/officeart/2005/8/layout/process1"/>
    <dgm:cxn modelId="{F1F24035-5AE5-4000-9D10-B8B4708EE34C}" type="presOf" srcId="{BDF38662-CDF8-49A7-8B06-1FE6ADEC77A9}" destId="{EC4C2140-5F64-483A-813B-432EC5CE3D19}" srcOrd="0" destOrd="0" presId="urn:microsoft.com/office/officeart/2005/8/layout/process1"/>
    <dgm:cxn modelId="{A6182E45-9B3B-4D45-A378-42EC4203B399}" type="presParOf" srcId="{EC4C2140-5F64-483A-813B-432EC5CE3D19}" destId="{D08ECE67-E865-4547-9092-DBF3D81C4F4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F38662-CDF8-49A7-8B06-1FE6ADEC77A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F0B546-0B8D-4FBC-912A-00D093093236}">
      <dgm:prSet phldrT="[Tekst]"/>
      <dgm:spPr/>
      <dgm:t>
        <a:bodyPr/>
        <a:lstStyle/>
        <a:p>
          <a:r>
            <a:rPr lang="pl-PL" dirty="0" smtClean="0"/>
            <a:t>Audyt</a:t>
          </a:r>
          <a:endParaRPr lang="pl-PL" dirty="0"/>
        </a:p>
      </dgm:t>
    </dgm:pt>
    <dgm:pt modelId="{71BC872C-E257-4856-90C6-EBFA97C0F347}" type="parTrans" cxnId="{2E4632D1-2939-4383-A114-75EAB5C61658}">
      <dgm:prSet/>
      <dgm:spPr/>
      <dgm:t>
        <a:bodyPr/>
        <a:lstStyle/>
        <a:p>
          <a:endParaRPr lang="pl-PL"/>
        </a:p>
      </dgm:t>
    </dgm:pt>
    <dgm:pt modelId="{45625328-64BF-47FF-8C75-53C98771997D}" type="sibTrans" cxnId="{2E4632D1-2939-4383-A114-75EAB5C61658}">
      <dgm:prSet/>
      <dgm:spPr/>
      <dgm:t>
        <a:bodyPr/>
        <a:lstStyle/>
        <a:p>
          <a:endParaRPr lang="pl-PL"/>
        </a:p>
      </dgm:t>
    </dgm:pt>
    <dgm:pt modelId="{EC4C2140-5F64-483A-813B-432EC5CE3D19}" type="pres">
      <dgm:prSet presAssocID="{BDF38662-CDF8-49A7-8B06-1FE6ADEC77A9}" presName="Name0" presStyleCnt="0">
        <dgm:presLayoutVars>
          <dgm:dir/>
          <dgm:resizeHandles val="exact"/>
        </dgm:presLayoutVars>
      </dgm:prSet>
      <dgm:spPr/>
    </dgm:pt>
    <dgm:pt modelId="{D08ECE67-E865-4547-9092-DBF3D81C4F47}" type="pres">
      <dgm:prSet presAssocID="{61F0B546-0B8D-4FBC-912A-00D093093236}" presName="node" presStyleLbl="node1" presStyleIdx="0" presStyleCnt="1" custLinFactNeighborX="7499" custLinFactNeighborY="-14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4632D1-2939-4383-A114-75EAB5C61658}" srcId="{BDF38662-CDF8-49A7-8B06-1FE6ADEC77A9}" destId="{61F0B546-0B8D-4FBC-912A-00D093093236}" srcOrd="0" destOrd="0" parTransId="{71BC872C-E257-4856-90C6-EBFA97C0F347}" sibTransId="{45625328-64BF-47FF-8C75-53C98771997D}"/>
    <dgm:cxn modelId="{F275C090-C40B-47C9-BEBB-8D0EB6ADCA65}" type="presOf" srcId="{61F0B546-0B8D-4FBC-912A-00D093093236}" destId="{D08ECE67-E865-4547-9092-DBF3D81C4F47}" srcOrd="0" destOrd="0" presId="urn:microsoft.com/office/officeart/2005/8/layout/process1"/>
    <dgm:cxn modelId="{B24E5557-B30E-45C3-BC7A-2D9D77F1F69D}" type="presOf" srcId="{BDF38662-CDF8-49A7-8B06-1FE6ADEC77A9}" destId="{EC4C2140-5F64-483A-813B-432EC5CE3D19}" srcOrd="0" destOrd="0" presId="urn:microsoft.com/office/officeart/2005/8/layout/process1"/>
    <dgm:cxn modelId="{C2CF74B4-3E5F-4437-B1F2-C9979D7E1A38}" type="presParOf" srcId="{EC4C2140-5F64-483A-813B-432EC5CE3D19}" destId="{D08ECE67-E865-4547-9092-DBF3D81C4F4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D0B2F2-D79E-D849-8C9A-8AE85568775B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F627492-FE03-4440-AD37-1F8396B9C582}">
      <dgm:prSet/>
      <dgm:spPr/>
      <dgm:t>
        <a:bodyPr/>
        <a:lstStyle/>
        <a:p>
          <a:pPr rtl="0"/>
          <a:r>
            <a:rPr lang="pl-PL" smtClean="0"/>
            <a:t>Audyt potwierdzający spełnienie wymagań SUS 2.0. Firma otrzymuje certyfikat </a:t>
          </a:r>
          <a:endParaRPr lang="pl-PL"/>
        </a:p>
      </dgm:t>
    </dgm:pt>
    <dgm:pt modelId="{94949799-7B5B-1749-B0D6-DD538A49DBE2}" type="parTrans" cxnId="{69FC5863-FC2B-AE42-8CA3-795DB31E44C0}">
      <dgm:prSet/>
      <dgm:spPr/>
      <dgm:t>
        <a:bodyPr/>
        <a:lstStyle/>
        <a:p>
          <a:endParaRPr lang="pl-PL"/>
        </a:p>
      </dgm:t>
    </dgm:pt>
    <dgm:pt modelId="{DEF4E5C0-3787-9644-B9F7-129B3895E7A6}" type="sibTrans" cxnId="{69FC5863-FC2B-AE42-8CA3-795DB31E44C0}">
      <dgm:prSet/>
      <dgm:spPr/>
      <dgm:t>
        <a:bodyPr/>
        <a:lstStyle/>
        <a:p>
          <a:endParaRPr lang="pl-PL"/>
        </a:p>
      </dgm:t>
    </dgm:pt>
    <dgm:pt modelId="{87B2A096-3A3A-4E4F-BF29-C0DF45C7DB75}">
      <dgm:prSet/>
      <dgm:spPr/>
      <dgm:t>
        <a:bodyPr/>
        <a:lstStyle/>
        <a:p>
          <a:pPr rtl="0"/>
          <a:r>
            <a:rPr lang="pl-PL" smtClean="0"/>
            <a:t>Audyty przeglądowe – po 1 i 2 roku. Potwierdzenie przestrzegania standardów SUS 2.0</a:t>
          </a:r>
          <a:endParaRPr lang="pl-PL"/>
        </a:p>
      </dgm:t>
    </dgm:pt>
    <dgm:pt modelId="{BC84C0D2-D34C-7641-B021-B48FFA91412B}" type="parTrans" cxnId="{98FA8385-2110-724C-9843-78730AE521F7}">
      <dgm:prSet/>
      <dgm:spPr/>
      <dgm:t>
        <a:bodyPr/>
        <a:lstStyle/>
        <a:p>
          <a:endParaRPr lang="pl-PL"/>
        </a:p>
      </dgm:t>
    </dgm:pt>
    <dgm:pt modelId="{1F3160FE-044E-0246-A5A4-898040AAFA14}" type="sibTrans" cxnId="{98FA8385-2110-724C-9843-78730AE521F7}">
      <dgm:prSet/>
      <dgm:spPr/>
      <dgm:t>
        <a:bodyPr/>
        <a:lstStyle/>
        <a:p>
          <a:endParaRPr lang="pl-PL"/>
        </a:p>
      </dgm:t>
    </dgm:pt>
    <dgm:pt modelId="{4D6442FC-949B-3240-AEFB-79F0F468A7C3}">
      <dgm:prSet/>
      <dgm:spPr/>
      <dgm:t>
        <a:bodyPr/>
        <a:lstStyle/>
        <a:p>
          <a:pPr rtl="0"/>
          <a:r>
            <a:rPr lang="pl-PL" smtClean="0"/>
            <a:t>Audyt re-certyfikujący – po 3 roku. Utrzymanie ważności certyfikatu </a:t>
          </a:r>
          <a:endParaRPr lang="pl-PL"/>
        </a:p>
      </dgm:t>
    </dgm:pt>
    <dgm:pt modelId="{40B8626F-2E50-AC43-81F8-607A54070D38}" type="parTrans" cxnId="{25B0CD7A-ED2F-A247-8ADE-14159D62077E}">
      <dgm:prSet/>
      <dgm:spPr/>
      <dgm:t>
        <a:bodyPr/>
        <a:lstStyle/>
        <a:p>
          <a:endParaRPr lang="pl-PL"/>
        </a:p>
      </dgm:t>
    </dgm:pt>
    <dgm:pt modelId="{C4B1C4E0-4C54-9D47-B1EC-F021CCEA1DF4}" type="sibTrans" cxnId="{25B0CD7A-ED2F-A247-8ADE-14159D62077E}">
      <dgm:prSet/>
      <dgm:spPr/>
      <dgm:t>
        <a:bodyPr/>
        <a:lstStyle/>
        <a:p>
          <a:endParaRPr lang="pl-PL"/>
        </a:p>
      </dgm:t>
    </dgm:pt>
    <dgm:pt modelId="{58465B08-D87D-FE4D-96A4-043D47296C1A}" type="pres">
      <dgm:prSet presAssocID="{95D0B2F2-D79E-D849-8C9A-8AE85568775B}" presName="CompostProcess" presStyleCnt="0">
        <dgm:presLayoutVars>
          <dgm:dir/>
          <dgm:resizeHandles val="exact"/>
        </dgm:presLayoutVars>
      </dgm:prSet>
      <dgm:spPr/>
    </dgm:pt>
    <dgm:pt modelId="{B05470B9-C8B9-2E44-A443-B3C33F955AE7}" type="pres">
      <dgm:prSet presAssocID="{95D0B2F2-D79E-D849-8C9A-8AE85568775B}" presName="arrow" presStyleLbl="bgShp" presStyleIdx="0" presStyleCnt="1"/>
      <dgm:spPr/>
    </dgm:pt>
    <dgm:pt modelId="{09FB5E04-74E3-1446-A18F-070848DD0CA8}" type="pres">
      <dgm:prSet presAssocID="{95D0B2F2-D79E-D849-8C9A-8AE85568775B}" presName="linearProcess" presStyleCnt="0"/>
      <dgm:spPr/>
    </dgm:pt>
    <dgm:pt modelId="{399B2966-9075-3A49-8077-CDD1E37FE3C6}" type="pres">
      <dgm:prSet presAssocID="{6F627492-FE03-4440-AD37-1F8396B9C582}" presName="textNode" presStyleLbl="node1" presStyleIdx="0" presStyleCnt="3">
        <dgm:presLayoutVars>
          <dgm:bulletEnabled val="1"/>
        </dgm:presLayoutVars>
      </dgm:prSet>
      <dgm:spPr/>
    </dgm:pt>
    <dgm:pt modelId="{D5D0FB13-0401-0041-9573-43D5792DF222}" type="pres">
      <dgm:prSet presAssocID="{DEF4E5C0-3787-9644-B9F7-129B3895E7A6}" presName="sibTrans" presStyleCnt="0"/>
      <dgm:spPr/>
    </dgm:pt>
    <dgm:pt modelId="{004255DE-8470-B448-9CE6-257D9951AC12}" type="pres">
      <dgm:prSet presAssocID="{87B2A096-3A3A-4E4F-BF29-C0DF45C7DB75}" presName="textNode" presStyleLbl="node1" presStyleIdx="1" presStyleCnt="3">
        <dgm:presLayoutVars>
          <dgm:bulletEnabled val="1"/>
        </dgm:presLayoutVars>
      </dgm:prSet>
      <dgm:spPr/>
    </dgm:pt>
    <dgm:pt modelId="{505C6B52-20E5-9F45-ACAC-D1C09FA036F5}" type="pres">
      <dgm:prSet presAssocID="{1F3160FE-044E-0246-A5A4-898040AAFA14}" presName="sibTrans" presStyleCnt="0"/>
      <dgm:spPr/>
    </dgm:pt>
    <dgm:pt modelId="{FF12E1ED-914B-924A-A2FE-E41A062F9415}" type="pres">
      <dgm:prSet presAssocID="{4D6442FC-949B-3240-AEFB-79F0F468A7C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4A3C681-F34D-C543-987C-0ABD441CDF14}" type="presOf" srcId="{87B2A096-3A3A-4E4F-BF29-C0DF45C7DB75}" destId="{004255DE-8470-B448-9CE6-257D9951AC12}" srcOrd="0" destOrd="0" presId="urn:microsoft.com/office/officeart/2005/8/layout/hProcess9"/>
    <dgm:cxn modelId="{25B0CD7A-ED2F-A247-8ADE-14159D62077E}" srcId="{95D0B2F2-D79E-D849-8C9A-8AE85568775B}" destId="{4D6442FC-949B-3240-AEFB-79F0F468A7C3}" srcOrd="2" destOrd="0" parTransId="{40B8626F-2E50-AC43-81F8-607A54070D38}" sibTransId="{C4B1C4E0-4C54-9D47-B1EC-F021CCEA1DF4}"/>
    <dgm:cxn modelId="{C5BB2B83-9BF6-C64C-B058-7DE73214F458}" type="presOf" srcId="{4D6442FC-949B-3240-AEFB-79F0F468A7C3}" destId="{FF12E1ED-914B-924A-A2FE-E41A062F9415}" srcOrd="0" destOrd="0" presId="urn:microsoft.com/office/officeart/2005/8/layout/hProcess9"/>
    <dgm:cxn modelId="{98FA8385-2110-724C-9843-78730AE521F7}" srcId="{95D0B2F2-D79E-D849-8C9A-8AE85568775B}" destId="{87B2A096-3A3A-4E4F-BF29-C0DF45C7DB75}" srcOrd="1" destOrd="0" parTransId="{BC84C0D2-D34C-7641-B021-B48FFA91412B}" sibTransId="{1F3160FE-044E-0246-A5A4-898040AAFA14}"/>
    <dgm:cxn modelId="{6DCD99C9-5872-534D-ABE8-C5DF2D8AB469}" type="presOf" srcId="{95D0B2F2-D79E-D849-8C9A-8AE85568775B}" destId="{58465B08-D87D-FE4D-96A4-043D47296C1A}" srcOrd="0" destOrd="0" presId="urn:microsoft.com/office/officeart/2005/8/layout/hProcess9"/>
    <dgm:cxn modelId="{FA3737B8-BF01-1947-B547-73528013C49A}" type="presOf" srcId="{6F627492-FE03-4440-AD37-1F8396B9C582}" destId="{399B2966-9075-3A49-8077-CDD1E37FE3C6}" srcOrd="0" destOrd="0" presId="urn:microsoft.com/office/officeart/2005/8/layout/hProcess9"/>
    <dgm:cxn modelId="{69FC5863-FC2B-AE42-8CA3-795DB31E44C0}" srcId="{95D0B2F2-D79E-D849-8C9A-8AE85568775B}" destId="{6F627492-FE03-4440-AD37-1F8396B9C582}" srcOrd="0" destOrd="0" parTransId="{94949799-7B5B-1749-B0D6-DD538A49DBE2}" sibTransId="{DEF4E5C0-3787-9644-B9F7-129B3895E7A6}"/>
    <dgm:cxn modelId="{5A151F0E-1E92-3845-B4EE-E459235E20C5}" type="presParOf" srcId="{58465B08-D87D-FE4D-96A4-043D47296C1A}" destId="{B05470B9-C8B9-2E44-A443-B3C33F955AE7}" srcOrd="0" destOrd="0" presId="urn:microsoft.com/office/officeart/2005/8/layout/hProcess9"/>
    <dgm:cxn modelId="{89C5571F-50CD-584E-A7A1-1BDC38469DBC}" type="presParOf" srcId="{58465B08-D87D-FE4D-96A4-043D47296C1A}" destId="{09FB5E04-74E3-1446-A18F-070848DD0CA8}" srcOrd="1" destOrd="0" presId="urn:microsoft.com/office/officeart/2005/8/layout/hProcess9"/>
    <dgm:cxn modelId="{97DCC9B6-47D5-9A41-A031-0E4CF7493493}" type="presParOf" srcId="{09FB5E04-74E3-1446-A18F-070848DD0CA8}" destId="{399B2966-9075-3A49-8077-CDD1E37FE3C6}" srcOrd="0" destOrd="0" presId="urn:microsoft.com/office/officeart/2005/8/layout/hProcess9"/>
    <dgm:cxn modelId="{90CCE602-4D19-4042-B78B-D070676BC533}" type="presParOf" srcId="{09FB5E04-74E3-1446-A18F-070848DD0CA8}" destId="{D5D0FB13-0401-0041-9573-43D5792DF222}" srcOrd="1" destOrd="0" presId="urn:microsoft.com/office/officeart/2005/8/layout/hProcess9"/>
    <dgm:cxn modelId="{E1AB216E-80AA-3F4A-B732-CF27A8E9611D}" type="presParOf" srcId="{09FB5E04-74E3-1446-A18F-070848DD0CA8}" destId="{004255DE-8470-B448-9CE6-257D9951AC12}" srcOrd="2" destOrd="0" presId="urn:microsoft.com/office/officeart/2005/8/layout/hProcess9"/>
    <dgm:cxn modelId="{1C2EAD7A-2CC8-DB43-8DE4-A161051ADFB3}" type="presParOf" srcId="{09FB5E04-74E3-1446-A18F-070848DD0CA8}" destId="{505C6B52-20E5-9F45-ACAC-D1C09FA036F5}" srcOrd="3" destOrd="0" presId="urn:microsoft.com/office/officeart/2005/8/layout/hProcess9"/>
    <dgm:cxn modelId="{81443359-7475-AF48-9D59-49A1A6DE75B3}" type="presParOf" srcId="{09FB5E04-74E3-1446-A18F-070848DD0CA8}" destId="{FF12E1ED-914B-924A-A2FE-E41A062F94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02832A-7EBC-7343-ACBE-1B7446C5A55D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C941E4B-791B-8546-9CA6-F4F28A4C9313}">
      <dgm:prSet/>
      <dgm:spPr/>
      <dgm:t>
        <a:bodyPr/>
        <a:lstStyle/>
        <a:p>
          <a:pPr rtl="0"/>
          <a:r>
            <a:rPr lang="pl-PL" smtClean="0"/>
            <a:t>Wzmacnia </a:t>
          </a:r>
          <a:r>
            <a:rPr lang="pl-PL" u="sng" smtClean="0"/>
            <a:t>wzajemną</a:t>
          </a:r>
          <a:r>
            <a:rPr lang="pl-PL" smtClean="0"/>
            <a:t> dbałość o jakość usługi</a:t>
          </a:r>
          <a:endParaRPr lang="pl-PL"/>
        </a:p>
      </dgm:t>
    </dgm:pt>
    <dgm:pt modelId="{28342D0A-9444-0F41-A2BA-9FC8765C20E4}" type="parTrans" cxnId="{E4D3D6F4-E3F0-C145-BDEE-91426C141A5C}">
      <dgm:prSet/>
      <dgm:spPr/>
      <dgm:t>
        <a:bodyPr/>
        <a:lstStyle/>
        <a:p>
          <a:endParaRPr lang="pl-PL"/>
        </a:p>
      </dgm:t>
    </dgm:pt>
    <dgm:pt modelId="{89F717D7-244D-3543-B47E-447237790538}" type="sibTrans" cxnId="{E4D3D6F4-E3F0-C145-BDEE-91426C141A5C}">
      <dgm:prSet/>
      <dgm:spPr/>
      <dgm:t>
        <a:bodyPr/>
        <a:lstStyle/>
        <a:p>
          <a:endParaRPr lang="pl-PL"/>
        </a:p>
      </dgm:t>
    </dgm:pt>
    <dgm:pt modelId="{A9AF0B88-5DD9-0542-B411-A470D4829B88}">
      <dgm:prSet/>
      <dgm:spPr/>
      <dgm:t>
        <a:bodyPr/>
        <a:lstStyle/>
        <a:p>
          <a:pPr rtl="0"/>
          <a:r>
            <a:rPr lang="pl-PL" smtClean="0"/>
            <a:t>Definiuje działania profesjonalne dla sektora</a:t>
          </a:r>
          <a:endParaRPr lang="pl-PL"/>
        </a:p>
      </dgm:t>
    </dgm:pt>
    <dgm:pt modelId="{7E786133-1DC9-4243-B783-2581D4C83B85}" type="parTrans" cxnId="{B3A791D6-3FF5-3B42-BAE5-879802BFE0FB}">
      <dgm:prSet/>
      <dgm:spPr/>
      <dgm:t>
        <a:bodyPr/>
        <a:lstStyle/>
        <a:p>
          <a:endParaRPr lang="pl-PL"/>
        </a:p>
      </dgm:t>
    </dgm:pt>
    <dgm:pt modelId="{66147B34-CCC5-2849-A22D-7A69FE970424}" type="sibTrans" cxnId="{B3A791D6-3FF5-3B42-BAE5-879802BFE0FB}">
      <dgm:prSet/>
      <dgm:spPr/>
      <dgm:t>
        <a:bodyPr/>
        <a:lstStyle/>
        <a:p>
          <a:endParaRPr lang="pl-PL"/>
        </a:p>
      </dgm:t>
    </dgm:pt>
    <dgm:pt modelId="{5018A1B9-80A5-6348-8FF8-EF287B7EC4B6}">
      <dgm:prSet/>
      <dgm:spPr/>
      <dgm:t>
        <a:bodyPr/>
        <a:lstStyle/>
        <a:p>
          <a:pPr rtl="0"/>
          <a:r>
            <a:rPr lang="pl-PL" smtClean="0"/>
            <a:t>Skupia uwagę na rezultatach</a:t>
          </a:r>
          <a:endParaRPr lang="pl-PL"/>
        </a:p>
      </dgm:t>
    </dgm:pt>
    <dgm:pt modelId="{1F302E37-4C77-B94A-9637-ED1E6B2EB610}" type="parTrans" cxnId="{D21B5176-DE8A-0541-8DA3-E1C9D0DCF364}">
      <dgm:prSet/>
      <dgm:spPr/>
      <dgm:t>
        <a:bodyPr/>
        <a:lstStyle/>
        <a:p>
          <a:endParaRPr lang="pl-PL"/>
        </a:p>
      </dgm:t>
    </dgm:pt>
    <dgm:pt modelId="{4FD76D55-5711-B34B-9184-903F499C3D9E}" type="sibTrans" cxnId="{D21B5176-DE8A-0541-8DA3-E1C9D0DCF364}">
      <dgm:prSet/>
      <dgm:spPr/>
      <dgm:t>
        <a:bodyPr/>
        <a:lstStyle/>
        <a:p>
          <a:endParaRPr lang="pl-PL"/>
        </a:p>
      </dgm:t>
    </dgm:pt>
    <dgm:pt modelId="{E7304496-2A30-164E-913E-D6FC351A3DC6}">
      <dgm:prSet/>
      <dgm:spPr/>
      <dgm:t>
        <a:bodyPr/>
        <a:lstStyle/>
        <a:p>
          <a:pPr rtl="0"/>
          <a:r>
            <a:rPr lang="pl-PL" smtClean="0"/>
            <a:t>Zachęca do rozwoju</a:t>
          </a:r>
          <a:endParaRPr lang="pl-PL"/>
        </a:p>
      </dgm:t>
    </dgm:pt>
    <dgm:pt modelId="{A243125B-171F-D941-AD1C-C4128878D26A}" type="parTrans" cxnId="{58C99AA5-2458-254B-8A87-84D7B1ECD7CB}">
      <dgm:prSet/>
      <dgm:spPr/>
      <dgm:t>
        <a:bodyPr/>
        <a:lstStyle/>
        <a:p>
          <a:endParaRPr lang="pl-PL"/>
        </a:p>
      </dgm:t>
    </dgm:pt>
    <dgm:pt modelId="{E3FF4A32-1155-A34E-BC85-4A581BF18412}" type="sibTrans" cxnId="{58C99AA5-2458-254B-8A87-84D7B1ECD7CB}">
      <dgm:prSet/>
      <dgm:spPr/>
      <dgm:t>
        <a:bodyPr/>
        <a:lstStyle/>
        <a:p>
          <a:endParaRPr lang="pl-PL"/>
        </a:p>
      </dgm:t>
    </dgm:pt>
    <dgm:pt modelId="{BE6159F6-485F-6C49-822E-9E233B5980E4}" type="pres">
      <dgm:prSet presAssocID="{D502832A-7EBC-7343-ACBE-1B7446C5A55D}" presName="Name0" presStyleCnt="0">
        <dgm:presLayoutVars>
          <dgm:chMax val="7"/>
          <dgm:chPref val="7"/>
          <dgm:dir/>
        </dgm:presLayoutVars>
      </dgm:prSet>
      <dgm:spPr/>
    </dgm:pt>
    <dgm:pt modelId="{A0737902-92F8-C843-BA4D-8AAB6769E24D}" type="pres">
      <dgm:prSet presAssocID="{D502832A-7EBC-7343-ACBE-1B7446C5A55D}" presName="Name1" presStyleCnt="0"/>
      <dgm:spPr/>
    </dgm:pt>
    <dgm:pt modelId="{75045B35-C430-B142-AF42-A987848B84D9}" type="pres">
      <dgm:prSet presAssocID="{D502832A-7EBC-7343-ACBE-1B7446C5A55D}" presName="cycle" presStyleCnt="0"/>
      <dgm:spPr/>
    </dgm:pt>
    <dgm:pt modelId="{9638FDA3-729B-1947-BE5B-D1F0ED75F95B}" type="pres">
      <dgm:prSet presAssocID="{D502832A-7EBC-7343-ACBE-1B7446C5A55D}" presName="srcNode" presStyleLbl="node1" presStyleIdx="0" presStyleCnt="4"/>
      <dgm:spPr/>
    </dgm:pt>
    <dgm:pt modelId="{B1618A7B-D13C-7142-943E-8A9E45A03B56}" type="pres">
      <dgm:prSet presAssocID="{D502832A-7EBC-7343-ACBE-1B7446C5A55D}" presName="conn" presStyleLbl="parChTrans1D2" presStyleIdx="0" presStyleCnt="1"/>
      <dgm:spPr/>
    </dgm:pt>
    <dgm:pt modelId="{9D3CCFE2-D443-9146-A1F4-A77FB699A0AE}" type="pres">
      <dgm:prSet presAssocID="{D502832A-7EBC-7343-ACBE-1B7446C5A55D}" presName="extraNode" presStyleLbl="node1" presStyleIdx="0" presStyleCnt="4"/>
      <dgm:spPr/>
    </dgm:pt>
    <dgm:pt modelId="{D869640C-4215-3240-BB24-D96B5F7552B8}" type="pres">
      <dgm:prSet presAssocID="{D502832A-7EBC-7343-ACBE-1B7446C5A55D}" presName="dstNode" presStyleLbl="node1" presStyleIdx="0" presStyleCnt="4"/>
      <dgm:spPr/>
    </dgm:pt>
    <dgm:pt modelId="{76078266-27F3-8740-9EE0-43848C149155}" type="pres">
      <dgm:prSet presAssocID="{EC941E4B-791B-8546-9CA6-F4F28A4C9313}" presName="text_1" presStyleLbl="node1" presStyleIdx="0" presStyleCnt="4">
        <dgm:presLayoutVars>
          <dgm:bulletEnabled val="1"/>
        </dgm:presLayoutVars>
      </dgm:prSet>
      <dgm:spPr/>
    </dgm:pt>
    <dgm:pt modelId="{0A38F4CC-F8E4-B344-902C-6E8479BA522C}" type="pres">
      <dgm:prSet presAssocID="{EC941E4B-791B-8546-9CA6-F4F28A4C9313}" presName="accent_1" presStyleCnt="0"/>
      <dgm:spPr/>
    </dgm:pt>
    <dgm:pt modelId="{0391248D-945D-F145-8EA0-F19D2EA62D2B}" type="pres">
      <dgm:prSet presAssocID="{EC941E4B-791B-8546-9CA6-F4F28A4C9313}" presName="accentRepeatNode" presStyleLbl="solidFgAcc1" presStyleIdx="0" presStyleCnt="4" custScaleX="1079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10A7BB-6DF2-3A4F-8DC4-9EC44796D57D}" type="pres">
      <dgm:prSet presAssocID="{A9AF0B88-5DD9-0542-B411-A470D4829B88}" presName="text_2" presStyleLbl="node1" presStyleIdx="1" presStyleCnt="4">
        <dgm:presLayoutVars>
          <dgm:bulletEnabled val="1"/>
        </dgm:presLayoutVars>
      </dgm:prSet>
      <dgm:spPr/>
    </dgm:pt>
    <dgm:pt modelId="{E5F12B88-8D1E-9C48-A24A-E29CD71F1536}" type="pres">
      <dgm:prSet presAssocID="{A9AF0B88-5DD9-0542-B411-A470D4829B88}" presName="accent_2" presStyleCnt="0"/>
      <dgm:spPr/>
    </dgm:pt>
    <dgm:pt modelId="{3450016C-52DD-474D-A3CE-A9A72596E74D}" type="pres">
      <dgm:prSet presAssocID="{A9AF0B88-5DD9-0542-B411-A470D4829B88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21CEEB-760A-2142-9F9C-D0AB8647958D}" type="pres">
      <dgm:prSet presAssocID="{5018A1B9-80A5-6348-8FF8-EF287B7EC4B6}" presName="text_3" presStyleLbl="node1" presStyleIdx="2" presStyleCnt="4">
        <dgm:presLayoutVars>
          <dgm:bulletEnabled val="1"/>
        </dgm:presLayoutVars>
      </dgm:prSet>
      <dgm:spPr/>
    </dgm:pt>
    <dgm:pt modelId="{A1C4A51D-B483-454D-A522-9685C416AD41}" type="pres">
      <dgm:prSet presAssocID="{5018A1B9-80A5-6348-8FF8-EF287B7EC4B6}" presName="accent_3" presStyleCnt="0"/>
      <dgm:spPr/>
    </dgm:pt>
    <dgm:pt modelId="{D63494C1-7BB7-3B43-B6B3-914EEDBEF7F8}" type="pres">
      <dgm:prSet presAssocID="{5018A1B9-80A5-6348-8FF8-EF287B7EC4B6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5B165E3-7248-E847-96C4-C1F21AF56FE1}" type="pres">
      <dgm:prSet presAssocID="{E7304496-2A30-164E-913E-D6FC351A3DC6}" presName="text_4" presStyleLbl="node1" presStyleIdx="3" presStyleCnt="4">
        <dgm:presLayoutVars>
          <dgm:bulletEnabled val="1"/>
        </dgm:presLayoutVars>
      </dgm:prSet>
      <dgm:spPr/>
    </dgm:pt>
    <dgm:pt modelId="{3E361EC2-3104-B542-877E-903BA6E29FBE}" type="pres">
      <dgm:prSet presAssocID="{E7304496-2A30-164E-913E-D6FC351A3DC6}" presName="accent_4" presStyleCnt="0"/>
      <dgm:spPr/>
    </dgm:pt>
    <dgm:pt modelId="{96E7D153-E1FC-864A-A1DA-3DDE79401022}" type="pres">
      <dgm:prSet presAssocID="{E7304496-2A30-164E-913E-D6FC351A3DC6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8C99AA5-2458-254B-8A87-84D7B1ECD7CB}" srcId="{D502832A-7EBC-7343-ACBE-1B7446C5A55D}" destId="{E7304496-2A30-164E-913E-D6FC351A3DC6}" srcOrd="3" destOrd="0" parTransId="{A243125B-171F-D941-AD1C-C4128878D26A}" sibTransId="{E3FF4A32-1155-A34E-BC85-4A581BF18412}"/>
    <dgm:cxn modelId="{E24B5EF3-FAF9-1044-9DDC-0DD49145B11E}" type="presOf" srcId="{5018A1B9-80A5-6348-8FF8-EF287B7EC4B6}" destId="{4C21CEEB-760A-2142-9F9C-D0AB8647958D}" srcOrd="0" destOrd="0" presId="urn:microsoft.com/office/officeart/2008/layout/VerticalCurvedList"/>
    <dgm:cxn modelId="{51B7DB94-7F0D-6D45-890D-6C2BC3987653}" type="presOf" srcId="{EC941E4B-791B-8546-9CA6-F4F28A4C9313}" destId="{76078266-27F3-8740-9EE0-43848C149155}" srcOrd="0" destOrd="0" presId="urn:microsoft.com/office/officeart/2008/layout/VerticalCurvedList"/>
    <dgm:cxn modelId="{D5B473C5-C230-9B4B-A95C-F632F7A8B735}" type="presOf" srcId="{89F717D7-244D-3543-B47E-447237790538}" destId="{B1618A7B-D13C-7142-943E-8A9E45A03B56}" srcOrd="0" destOrd="0" presId="urn:microsoft.com/office/officeart/2008/layout/VerticalCurvedList"/>
    <dgm:cxn modelId="{D21B5176-DE8A-0541-8DA3-E1C9D0DCF364}" srcId="{D502832A-7EBC-7343-ACBE-1B7446C5A55D}" destId="{5018A1B9-80A5-6348-8FF8-EF287B7EC4B6}" srcOrd="2" destOrd="0" parTransId="{1F302E37-4C77-B94A-9637-ED1E6B2EB610}" sibTransId="{4FD76D55-5711-B34B-9184-903F499C3D9E}"/>
    <dgm:cxn modelId="{B3A791D6-3FF5-3B42-BAE5-879802BFE0FB}" srcId="{D502832A-7EBC-7343-ACBE-1B7446C5A55D}" destId="{A9AF0B88-5DD9-0542-B411-A470D4829B88}" srcOrd="1" destOrd="0" parTransId="{7E786133-1DC9-4243-B783-2581D4C83B85}" sibTransId="{66147B34-CCC5-2849-A22D-7A69FE970424}"/>
    <dgm:cxn modelId="{AAE17DB2-8133-C944-93DA-1FD5837C5832}" type="presOf" srcId="{E7304496-2A30-164E-913E-D6FC351A3DC6}" destId="{B5B165E3-7248-E847-96C4-C1F21AF56FE1}" srcOrd="0" destOrd="0" presId="urn:microsoft.com/office/officeart/2008/layout/VerticalCurvedList"/>
    <dgm:cxn modelId="{7BA2B3F9-C956-644E-B74D-3D89B03F9BAA}" type="presOf" srcId="{D502832A-7EBC-7343-ACBE-1B7446C5A55D}" destId="{BE6159F6-485F-6C49-822E-9E233B5980E4}" srcOrd="0" destOrd="0" presId="urn:microsoft.com/office/officeart/2008/layout/VerticalCurvedList"/>
    <dgm:cxn modelId="{4EB87D58-A715-5345-8309-0E3AEA96C4F4}" type="presOf" srcId="{A9AF0B88-5DD9-0542-B411-A470D4829B88}" destId="{1D10A7BB-6DF2-3A4F-8DC4-9EC44796D57D}" srcOrd="0" destOrd="0" presId="urn:microsoft.com/office/officeart/2008/layout/VerticalCurvedList"/>
    <dgm:cxn modelId="{E4D3D6F4-E3F0-C145-BDEE-91426C141A5C}" srcId="{D502832A-7EBC-7343-ACBE-1B7446C5A55D}" destId="{EC941E4B-791B-8546-9CA6-F4F28A4C9313}" srcOrd="0" destOrd="0" parTransId="{28342D0A-9444-0F41-A2BA-9FC8765C20E4}" sibTransId="{89F717D7-244D-3543-B47E-447237790538}"/>
    <dgm:cxn modelId="{19B5BAB7-2F5B-0942-B6C6-62500BAB798F}" type="presParOf" srcId="{BE6159F6-485F-6C49-822E-9E233B5980E4}" destId="{A0737902-92F8-C843-BA4D-8AAB6769E24D}" srcOrd="0" destOrd="0" presId="urn:microsoft.com/office/officeart/2008/layout/VerticalCurvedList"/>
    <dgm:cxn modelId="{7656D593-436E-C248-9B8F-CAA0CE1E4FAB}" type="presParOf" srcId="{A0737902-92F8-C843-BA4D-8AAB6769E24D}" destId="{75045B35-C430-B142-AF42-A987848B84D9}" srcOrd="0" destOrd="0" presId="urn:microsoft.com/office/officeart/2008/layout/VerticalCurvedList"/>
    <dgm:cxn modelId="{2AF58901-1A6C-6140-BC4A-0B903EA4EC40}" type="presParOf" srcId="{75045B35-C430-B142-AF42-A987848B84D9}" destId="{9638FDA3-729B-1947-BE5B-D1F0ED75F95B}" srcOrd="0" destOrd="0" presId="urn:microsoft.com/office/officeart/2008/layout/VerticalCurvedList"/>
    <dgm:cxn modelId="{BE818287-8D64-DB46-9D92-EE692021C34B}" type="presParOf" srcId="{75045B35-C430-B142-AF42-A987848B84D9}" destId="{B1618A7B-D13C-7142-943E-8A9E45A03B56}" srcOrd="1" destOrd="0" presId="urn:microsoft.com/office/officeart/2008/layout/VerticalCurvedList"/>
    <dgm:cxn modelId="{DE46E631-730F-DC47-A6E3-B17EC518A42E}" type="presParOf" srcId="{75045B35-C430-B142-AF42-A987848B84D9}" destId="{9D3CCFE2-D443-9146-A1F4-A77FB699A0AE}" srcOrd="2" destOrd="0" presId="urn:microsoft.com/office/officeart/2008/layout/VerticalCurvedList"/>
    <dgm:cxn modelId="{CB94F8B4-D96A-6343-9023-C8CEDEF7D0DA}" type="presParOf" srcId="{75045B35-C430-B142-AF42-A987848B84D9}" destId="{D869640C-4215-3240-BB24-D96B5F7552B8}" srcOrd="3" destOrd="0" presId="urn:microsoft.com/office/officeart/2008/layout/VerticalCurvedList"/>
    <dgm:cxn modelId="{1E3DC60E-83BF-B84F-96CC-997AD2050AB5}" type="presParOf" srcId="{A0737902-92F8-C843-BA4D-8AAB6769E24D}" destId="{76078266-27F3-8740-9EE0-43848C149155}" srcOrd="1" destOrd="0" presId="urn:microsoft.com/office/officeart/2008/layout/VerticalCurvedList"/>
    <dgm:cxn modelId="{C1C33011-E55B-9344-8BCF-7DB7C3BAB71A}" type="presParOf" srcId="{A0737902-92F8-C843-BA4D-8AAB6769E24D}" destId="{0A38F4CC-F8E4-B344-902C-6E8479BA522C}" srcOrd="2" destOrd="0" presId="urn:microsoft.com/office/officeart/2008/layout/VerticalCurvedList"/>
    <dgm:cxn modelId="{E38ABB4A-D722-9549-AC7E-53D29358A0BA}" type="presParOf" srcId="{0A38F4CC-F8E4-B344-902C-6E8479BA522C}" destId="{0391248D-945D-F145-8EA0-F19D2EA62D2B}" srcOrd="0" destOrd="0" presId="urn:microsoft.com/office/officeart/2008/layout/VerticalCurvedList"/>
    <dgm:cxn modelId="{85BDB5FB-75D7-6E42-9AE1-2B5B3A17871F}" type="presParOf" srcId="{A0737902-92F8-C843-BA4D-8AAB6769E24D}" destId="{1D10A7BB-6DF2-3A4F-8DC4-9EC44796D57D}" srcOrd="3" destOrd="0" presId="urn:microsoft.com/office/officeart/2008/layout/VerticalCurvedList"/>
    <dgm:cxn modelId="{B5D3198F-3753-B149-B0A8-1380CF454C15}" type="presParOf" srcId="{A0737902-92F8-C843-BA4D-8AAB6769E24D}" destId="{E5F12B88-8D1E-9C48-A24A-E29CD71F1536}" srcOrd="4" destOrd="0" presId="urn:microsoft.com/office/officeart/2008/layout/VerticalCurvedList"/>
    <dgm:cxn modelId="{C5371DC9-47B9-E844-AC0E-DB7073F1256F}" type="presParOf" srcId="{E5F12B88-8D1E-9C48-A24A-E29CD71F1536}" destId="{3450016C-52DD-474D-A3CE-A9A72596E74D}" srcOrd="0" destOrd="0" presId="urn:microsoft.com/office/officeart/2008/layout/VerticalCurvedList"/>
    <dgm:cxn modelId="{2374319D-681D-4941-A3B1-490B116A3F3C}" type="presParOf" srcId="{A0737902-92F8-C843-BA4D-8AAB6769E24D}" destId="{4C21CEEB-760A-2142-9F9C-D0AB8647958D}" srcOrd="5" destOrd="0" presId="urn:microsoft.com/office/officeart/2008/layout/VerticalCurvedList"/>
    <dgm:cxn modelId="{C1B4B058-1E92-BA45-92BE-9D0ED204B2BD}" type="presParOf" srcId="{A0737902-92F8-C843-BA4D-8AAB6769E24D}" destId="{A1C4A51D-B483-454D-A522-9685C416AD41}" srcOrd="6" destOrd="0" presId="urn:microsoft.com/office/officeart/2008/layout/VerticalCurvedList"/>
    <dgm:cxn modelId="{C2E97185-2082-764F-AF0C-B8B7D083737C}" type="presParOf" srcId="{A1C4A51D-B483-454D-A522-9685C416AD41}" destId="{D63494C1-7BB7-3B43-B6B3-914EEDBEF7F8}" srcOrd="0" destOrd="0" presId="urn:microsoft.com/office/officeart/2008/layout/VerticalCurvedList"/>
    <dgm:cxn modelId="{8C69FE8E-EC73-2846-8AB4-67A82B247B55}" type="presParOf" srcId="{A0737902-92F8-C843-BA4D-8AAB6769E24D}" destId="{B5B165E3-7248-E847-96C4-C1F21AF56FE1}" srcOrd="7" destOrd="0" presId="urn:microsoft.com/office/officeart/2008/layout/VerticalCurvedList"/>
    <dgm:cxn modelId="{7E624A8A-6A80-0243-A78F-9B9CC6F09F9C}" type="presParOf" srcId="{A0737902-92F8-C843-BA4D-8AAB6769E24D}" destId="{3E361EC2-3104-B542-877E-903BA6E29FBE}" srcOrd="8" destOrd="0" presId="urn:microsoft.com/office/officeart/2008/layout/VerticalCurvedList"/>
    <dgm:cxn modelId="{8AA3586F-26F4-4442-B321-CF5E254D4A39}" type="presParOf" srcId="{3E361EC2-3104-B542-877E-903BA6E29FBE}" destId="{96E7D153-E1FC-864A-A1DA-3DDE794010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9FD1A-862B-A241-AD7E-E4081BFDA27F}">
      <dsp:nvSpPr>
        <dsp:cNvPr id="0" name=""/>
        <dsp:cNvSpPr/>
      </dsp:nvSpPr>
      <dsp:spPr>
        <a:xfrm>
          <a:off x="2298120" y="336565"/>
          <a:ext cx="2556716" cy="2556716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Maksymalizacja skuteczności </a:t>
          </a:r>
          <a:r>
            <a:rPr lang="pl-PL" sz="1800" kern="1200" dirty="0" smtClean="0"/>
            <a:t>– cele w stosunku do procesu</a:t>
          </a:r>
          <a:endParaRPr lang="pl-PL" sz="1800" kern="1200" dirty="0"/>
        </a:p>
      </dsp:txBody>
      <dsp:txXfrm>
        <a:off x="3046965" y="1085410"/>
        <a:ext cx="1807871" cy="1807871"/>
      </dsp:txXfrm>
    </dsp:sp>
    <dsp:sp modelId="{6908D723-AC0F-1046-ADA4-CCDD9B68FCEF}">
      <dsp:nvSpPr>
        <dsp:cNvPr id="0" name=""/>
        <dsp:cNvSpPr/>
      </dsp:nvSpPr>
      <dsp:spPr>
        <a:xfrm rot="5400000">
          <a:off x="4972929" y="336565"/>
          <a:ext cx="2556716" cy="2556716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Maksymalizacja efektywności </a:t>
          </a:r>
          <a:r>
            <a:rPr lang="pl-PL" sz="1800" kern="1200" dirty="0" smtClean="0"/>
            <a:t>– nakłady w stosunku do rezultatów </a:t>
          </a:r>
          <a:endParaRPr lang="pl-PL" sz="1800" kern="1200" dirty="0"/>
        </a:p>
      </dsp:txBody>
      <dsp:txXfrm rot="-5400000">
        <a:off x="4972929" y="1085410"/>
        <a:ext cx="1807871" cy="1807871"/>
      </dsp:txXfrm>
    </dsp:sp>
    <dsp:sp modelId="{669B44AB-5C87-3C49-83D6-7862D28264E4}">
      <dsp:nvSpPr>
        <dsp:cNvPr id="0" name=""/>
        <dsp:cNvSpPr/>
      </dsp:nvSpPr>
      <dsp:spPr>
        <a:xfrm rot="10800000">
          <a:off x="4972929" y="3011374"/>
          <a:ext cx="2556716" cy="2556716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Dopasowanie i adekwatność </a:t>
          </a:r>
          <a:r>
            <a:rPr lang="pl-PL" sz="1800" kern="1200" dirty="0" smtClean="0"/>
            <a:t>– formy, metody, technologie, techniki, narzędzia</a:t>
          </a:r>
          <a:endParaRPr lang="pl-PL" sz="1800" kern="1200" dirty="0"/>
        </a:p>
      </dsp:txBody>
      <dsp:txXfrm rot="10800000">
        <a:off x="4972929" y="3011374"/>
        <a:ext cx="1807871" cy="1807871"/>
      </dsp:txXfrm>
    </dsp:sp>
    <dsp:sp modelId="{16CA963B-E750-2C42-AA15-474B0B11B493}">
      <dsp:nvSpPr>
        <dsp:cNvPr id="0" name=""/>
        <dsp:cNvSpPr/>
      </dsp:nvSpPr>
      <dsp:spPr>
        <a:xfrm rot="16200000">
          <a:off x="2298120" y="3011374"/>
          <a:ext cx="2556716" cy="255671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Wzrost wiarygodności </a:t>
          </a:r>
          <a:r>
            <a:rPr lang="pl-PL" sz="1800" kern="1200" dirty="0" smtClean="0"/>
            <a:t>– reputacja, doświadczenie, pewność i bezpieczeństwo</a:t>
          </a:r>
          <a:endParaRPr lang="pl-PL" sz="1800" kern="1200" dirty="0"/>
        </a:p>
      </dsp:txBody>
      <dsp:txXfrm rot="5400000">
        <a:off x="3046965" y="3011374"/>
        <a:ext cx="1807871" cy="1807871"/>
      </dsp:txXfrm>
    </dsp:sp>
    <dsp:sp modelId="{4DF0EBD3-A5B4-0646-B449-1809E3392DAB}">
      <dsp:nvSpPr>
        <dsp:cNvPr id="0" name=""/>
        <dsp:cNvSpPr/>
      </dsp:nvSpPr>
      <dsp:spPr>
        <a:xfrm>
          <a:off x="4472509" y="2420908"/>
          <a:ext cx="882746" cy="7676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330D7-838B-4046-AE33-82D3150010F3}">
      <dsp:nvSpPr>
        <dsp:cNvPr id="0" name=""/>
        <dsp:cNvSpPr/>
      </dsp:nvSpPr>
      <dsp:spPr>
        <a:xfrm rot="10800000">
          <a:off x="4464494" y="2520279"/>
          <a:ext cx="882746" cy="76760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2693E-2043-4F29-9A47-3085B1578372}">
      <dsp:nvSpPr>
        <dsp:cNvPr id="0" name=""/>
        <dsp:cNvSpPr/>
      </dsp:nvSpPr>
      <dsp:spPr>
        <a:xfrm>
          <a:off x="5513" y="0"/>
          <a:ext cx="1387760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KDP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/>
        </a:p>
      </dsp:txBody>
      <dsp:txXfrm>
        <a:off x="5513" y="1179938"/>
        <a:ext cx="1387760" cy="1179938"/>
      </dsp:txXfrm>
    </dsp:sp>
    <dsp:sp modelId="{4BF19663-5857-4909-952D-60CF4333CD0D}">
      <dsp:nvSpPr>
        <dsp:cNvPr id="0" name=""/>
        <dsp:cNvSpPr/>
      </dsp:nvSpPr>
      <dsp:spPr>
        <a:xfrm>
          <a:off x="208244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32966B-3DA6-4A3A-B837-C6E84A805053}">
      <dsp:nvSpPr>
        <dsp:cNvPr id="0" name=""/>
        <dsp:cNvSpPr/>
      </dsp:nvSpPr>
      <dsp:spPr>
        <a:xfrm>
          <a:off x="1434906" y="0"/>
          <a:ext cx="1547324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Słownik pojęć Szkoleniowych</a:t>
          </a:r>
          <a:endParaRPr lang="pl-PL" sz="1200" kern="1200" dirty="0"/>
        </a:p>
      </dsp:txBody>
      <dsp:txXfrm>
        <a:off x="1434906" y="1179938"/>
        <a:ext cx="1547324" cy="1179938"/>
      </dsp:txXfrm>
    </dsp:sp>
    <dsp:sp modelId="{6EB59086-9855-4F9D-B072-C2F1DEB33B6A}">
      <dsp:nvSpPr>
        <dsp:cNvPr id="0" name=""/>
        <dsp:cNvSpPr/>
      </dsp:nvSpPr>
      <dsp:spPr>
        <a:xfrm>
          <a:off x="1717419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6F05DE-8621-44C4-A3DE-D9A932BDAAB4}">
      <dsp:nvSpPr>
        <dsp:cNvPr id="0" name=""/>
        <dsp:cNvSpPr/>
      </dsp:nvSpPr>
      <dsp:spPr>
        <a:xfrm>
          <a:off x="3023864" y="0"/>
          <a:ext cx="1387760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Standard usługi </a:t>
          </a:r>
          <a:r>
            <a:rPr lang="pl-PL" sz="1200" kern="1200" dirty="0" smtClean="0"/>
            <a:t>szkolenia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SUS</a:t>
          </a:r>
          <a:endParaRPr lang="pl-PL" sz="1200" kern="1200" dirty="0"/>
        </a:p>
      </dsp:txBody>
      <dsp:txXfrm>
        <a:off x="3023864" y="1179938"/>
        <a:ext cx="1387760" cy="1179938"/>
      </dsp:txXfrm>
    </dsp:sp>
    <dsp:sp modelId="{5E132983-ED5A-4E23-97E8-D48C1CCF04D7}">
      <dsp:nvSpPr>
        <dsp:cNvPr id="0" name=""/>
        <dsp:cNvSpPr/>
      </dsp:nvSpPr>
      <dsp:spPr>
        <a:xfrm>
          <a:off x="3226594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F847B9-B86A-4839-ACE9-517B6E912B1E}">
      <dsp:nvSpPr>
        <dsp:cNvPr id="0" name=""/>
        <dsp:cNvSpPr/>
      </dsp:nvSpPr>
      <dsp:spPr>
        <a:xfrm>
          <a:off x="4453257" y="0"/>
          <a:ext cx="1387760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Standard usługi szkoleniowo - rozwojowej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SUS 2.0</a:t>
          </a:r>
          <a:endParaRPr lang="pl-PL" sz="1200" kern="1200" dirty="0"/>
        </a:p>
      </dsp:txBody>
      <dsp:txXfrm>
        <a:off x="4453257" y="1179938"/>
        <a:ext cx="1387760" cy="1179938"/>
      </dsp:txXfrm>
    </dsp:sp>
    <dsp:sp modelId="{56F2CBFB-C889-4B59-A8E4-7147142CB596}">
      <dsp:nvSpPr>
        <dsp:cNvPr id="0" name=""/>
        <dsp:cNvSpPr/>
      </dsp:nvSpPr>
      <dsp:spPr>
        <a:xfrm>
          <a:off x="4655987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64361E-E8E5-4F56-B2A3-3801E521280C}">
      <dsp:nvSpPr>
        <dsp:cNvPr id="0" name=""/>
        <dsp:cNvSpPr/>
      </dsp:nvSpPr>
      <dsp:spPr>
        <a:xfrm>
          <a:off x="5882650" y="0"/>
          <a:ext cx="1403525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Powołanie jednostki certyfikacyjnej</a:t>
          </a:r>
          <a:endParaRPr lang="pl-PL" sz="1200" kern="1200" dirty="0"/>
        </a:p>
      </dsp:txBody>
      <dsp:txXfrm>
        <a:off x="5882650" y="1179938"/>
        <a:ext cx="1403525" cy="1179938"/>
      </dsp:txXfrm>
    </dsp:sp>
    <dsp:sp modelId="{6B185D09-00DD-4699-81C2-736B6D209412}">
      <dsp:nvSpPr>
        <dsp:cNvPr id="0" name=""/>
        <dsp:cNvSpPr/>
      </dsp:nvSpPr>
      <dsp:spPr>
        <a:xfrm>
          <a:off x="6093263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C862E-3282-43D2-B6C4-691244F573A3}">
      <dsp:nvSpPr>
        <dsp:cNvPr id="0" name=""/>
        <dsp:cNvSpPr/>
      </dsp:nvSpPr>
      <dsp:spPr>
        <a:xfrm>
          <a:off x="7327808" y="0"/>
          <a:ext cx="1387760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Promocja standardów</a:t>
          </a:r>
          <a:endParaRPr lang="pl-PL" sz="1200" kern="1200" dirty="0"/>
        </a:p>
      </dsp:txBody>
      <dsp:txXfrm>
        <a:off x="7327808" y="1179938"/>
        <a:ext cx="1387760" cy="1179938"/>
      </dsp:txXfrm>
    </dsp:sp>
    <dsp:sp modelId="{17316B5A-500C-4425-BBFE-DF25E49A405A}">
      <dsp:nvSpPr>
        <dsp:cNvPr id="0" name=""/>
        <dsp:cNvSpPr/>
      </dsp:nvSpPr>
      <dsp:spPr>
        <a:xfrm>
          <a:off x="7530539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A0F21-C7FA-498E-AC5C-9E11D3DB0E4D}">
      <dsp:nvSpPr>
        <dsp:cNvPr id="0" name=""/>
        <dsp:cNvSpPr/>
      </dsp:nvSpPr>
      <dsp:spPr>
        <a:xfrm>
          <a:off x="8757201" y="0"/>
          <a:ext cx="1387760" cy="2949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Zarządzanie i rozwój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SUS 2.0</a:t>
          </a:r>
          <a:endParaRPr lang="pl-PL" sz="1200" kern="1200" dirty="0"/>
        </a:p>
      </dsp:txBody>
      <dsp:txXfrm>
        <a:off x="8757201" y="1179938"/>
        <a:ext cx="1387760" cy="1179938"/>
      </dsp:txXfrm>
    </dsp:sp>
    <dsp:sp modelId="{EBF3F09C-B939-41AF-A4EE-802039EE152F}">
      <dsp:nvSpPr>
        <dsp:cNvPr id="0" name=""/>
        <dsp:cNvSpPr/>
      </dsp:nvSpPr>
      <dsp:spPr>
        <a:xfrm>
          <a:off x="8959932" y="176990"/>
          <a:ext cx="982298" cy="98229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A23AE9-7C14-45C6-8193-675598BD9E18}">
      <dsp:nvSpPr>
        <dsp:cNvPr id="0" name=""/>
        <dsp:cNvSpPr/>
      </dsp:nvSpPr>
      <dsp:spPr>
        <a:xfrm>
          <a:off x="406019" y="2359876"/>
          <a:ext cx="9338436" cy="442476"/>
        </a:xfrm>
        <a:prstGeom prst="leftRight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F3B63-56D5-0B4F-BECF-61CDCA1B1FB5}">
      <dsp:nvSpPr>
        <dsp:cNvPr id="0" name=""/>
        <dsp:cNvSpPr/>
      </dsp:nvSpPr>
      <dsp:spPr>
        <a:xfrm rot="16200000">
          <a:off x="-1234726" y="1236792"/>
          <a:ext cx="4500594" cy="202700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smtClean="0"/>
            <a:t>1 część	</a:t>
          </a:r>
          <a:r>
            <a:rPr lang="pl-PL" sz="2300" kern="1200" smtClean="0"/>
            <a:t>Standard dotyczący firmy</a:t>
          </a:r>
          <a:endParaRPr lang="pl-PL" sz="2300" kern="1200"/>
        </a:p>
      </dsp:txBody>
      <dsp:txXfrm rot="5400000">
        <a:off x="2067" y="900118"/>
        <a:ext cx="2027008" cy="2700356"/>
      </dsp:txXfrm>
    </dsp:sp>
    <dsp:sp modelId="{79DB1E50-E17D-DA4F-9D01-2A39E1CF2876}">
      <dsp:nvSpPr>
        <dsp:cNvPr id="0" name=""/>
        <dsp:cNvSpPr/>
      </dsp:nvSpPr>
      <dsp:spPr>
        <a:xfrm rot="16200000">
          <a:off x="944307" y="1236792"/>
          <a:ext cx="4500594" cy="202700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smtClean="0"/>
            <a:t>2 część	</a:t>
          </a:r>
          <a:r>
            <a:rPr lang="pl-PL" sz="2300" kern="1200" smtClean="0"/>
            <a:t>Standard dotyczący usług szkoleniowo </a:t>
          </a:r>
          <a:br>
            <a:rPr lang="pl-PL" sz="2300" kern="1200" smtClean="0"/>
          </a:br>
          <a:r>
            <a:rPr lang="pl-PL" sz="2300" kern="1200" smtClean="0"/>
            <a:t>– rozwojowych </a:t>
          </a:r>
          <a:endParaRPr lang="pl-PL" sz="2300" kern="1200"/>
        </a:p>
      </dsp:txBody>
      <dsp:txXfrm rot="5400000">
        <a:off x="2181100" y="900118"/>
        <a:ext cx="2027008" cy="2700356"/>
      </dsp:txXfrm>
    </dsp:sp>
    <dsp:sp modelId="{68E9C73C-B319-BB43-9CB8-1F492B4757B5}">
      <dsp:nvSpPr>
        <dsp:cNvPr id="0" name=""/>
        <dsp:cNvSpPr/>
      </dsp:nvSpPr>
      <dsp:spPr>
        <a:xfrm rot="16200000">
          <a:off x="3123341" y="1236792"/>
          <a:ext cx="4500594" cy="202700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3 część	</a:t>
          </a:r>
          <a:r>
            <a:rPr lang="pl-PL" sz="2300" kern="1200" dirty="0" smtClean="0"/>
            <a:t>Standard dotyczący kompetencji kadry </a:t>
          </a:r>
          <a:endParaRPr lang="pl-PL" sz="2300" kern="1200" dirty="0"/>
        </a:p>
      </dsp:txBody>
      <dsp:txXfrm rot="5400000">
        <a:off x="4360134" y="900118"/>
        <a:ext cx="2027008" cy="2700356"/>
      </dsp:txXfrm>
    </dsp:sp>
    <dsp:sp modelId="{3DCA0F16-A050-0A42-A885-34AE13B149CB}">
      <dsp:nvSpPr>
        <dsp:cNvPr id="0" name=""/>
        <dsp:cNvSpPr/>
      </dsp:nvSpPr>
      <dsp:spPr>
        <a:xfrm rot="16200000">
          <a:off x="5302375" y="1236792"/>
          <a:ext cx="4500594" cy="2027008"/>
        </a:xfrm>
        <a:prstGeom prst="flowChartManualOperati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382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smtClean="0"/>
            <a:t>4 część	</a:t>
          </a:r>
          <a:r>
            <a:rPr lang="pl-PL" sz="2300" kern="1200" smtClean="0"/>
            <a:t>Standard dotyczący organizacji i logistyki usług szkoleniowo – rozwojowych</a:t>
          </a:r>
          <a:endParaRPr lang="pl-PL" sz="2300" kern="1200"/>
        </a:p>
      </dsp:txBody>
      <dsp:txXfrm rot="5400000">
        <a:off x="6539168" y="900118"/>
        <a:ext cx="2027008" cy="2700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80D22-D6FF-4531-94A4-EE0020427C55}">
      <dsp:nvSpPr>
        <dsp:cNvPr id="0" name=""/>
        <dsp:cNvSpPr/>
      </dsp:nvSpPr>
      <dsp:spPr>
        <a:xfrm>
          <a:off x="4459" y="752367"/>
          <a:ext cx="2027646" cy="1216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Cel, </a:t>
          </a:r>
          <a:r>
            <a:rPr lang="pl-PL" sz="2100" b="1" kern="1200" dirty="0" smtClean="0"/>
            <a:t>potrzeba klienta</a:t>
          </a:r>
          <a:endParaRPr lang="pl-PL" sz="2100" b="1" kern="1200" dirty="0"/>
        </a:p>
      </dsp:txBody>
      <dsp:txXfrm>
        <a:off x="4459" y="752367"/>
        <a:ext cx="2027646" cy="811058"/>
      </dsp:txXfrm>
    </dsp:sp>
    <dsp:sp modelId="{4D9DFAD4-9F38-40E4-BA1B-6AB53992184D}">
      <dsp:nvSpPr>
        <dsp:cNvPr id="0" name=""/>
        <dsp:cNvSpPr/>
      </dsp:nvSpPr>
      <dsp:spPr>
        <a:xfrm>
          <a:off x="497966" y="1707164"/>
          <a:ext cx="2027646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Co jest miarą zmiany?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Co chcemy </a:t>
          </a:r>
          <a:r>
            <a:rPr lang="pl-PL" sz="1600" kern="1200" dirty="0" smtClean="0"/>
            <a:t>osiągnąć?</a:t>
          </a:r>
          <a:endParaRPr lang="pl-PL" sz="1600" kern="1200" dirty="0"/>
        </a:p>
      </dsp:txBody>
      <dsp:txXfrm>
        <a:off x="534501" y="1743699"/>
        <a:ext cx="1954576" cy="1174330"/>
      </dsp:txXfrm>
    </dsp:sp>
    <dsp:sp modelId="{5DF38EAD-8E95-4B7C-81C2-5BD55D0229D7}">
      <dsp:nvSpPr>
        <dsp:cNvPr id="0" name=""/>
        <dsp:cNvSpPr/>
      </dsp:nvSpPr>
      <dsp:spPr>
        <a:xfrm>
          <a:off x="2370169" y="1047703"/>
          <a:ext cx="651653" cy="5048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2370169" y="1148668"/>
        <a:ext cx="500206" cy="302895"/>
      </dsp:txXfrm>
    </dsp:sp>
    <dsp:sp modelId="{B679E64A-2332-498D-892E-EEA7A220CC28}">
      <dsp:nvSpPr>
        <dsp:cNvPr id="0" name=""/>
        <dsp:cNvSpPr/>
      </dsp:nvSpPr>
      <dsp:spPr>
        <a:xfrm>
          <a:off x="3261641" y="752367"/>
          <a:ext cx="2027646" cy="1216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Efekty uczenia się i rozwoju</a:t>
          </a:r>
          <a:endParaRPr lang="pl-PL" sz="2100" b="1" kern="1200" dirty="0"/>
        </a:p>
      </dsp:txBody>
      <dsp:txXfrm>
        <a:off x="3261641" y="752367"/>
        <a:ext cx="2027646" cy="811058"/>
      </dsp:txXfrm>
    </dsp:sp>
    <dsp:sp modelId="{E93C42E8-8A2F-4B93-B618-62BEDF2F7463}">
      <dsp:nvSpPr>
        <dsp:cNvPr id="0" name=""/>
        <dsp:cNvSpPr/>
      </dsp:nvSpPr>
      <dsp:spPr>
        <a:xfrm>
          <a:off x="3882342" y="1707164"/>
          <a:ext cx="2027646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Co uczestnik ma wiedzieć, rozumieć, potrafić?</a:t>
          </a:r>
          <a:endParaRPr lang="pl-PL" sz="1600" kern="1200" dirty="0"/>
        </a:p>
      </dsp:txBody>
      <dsp:txXfrm>
        <a:off x="3918877" y="1743699"/>
        <a:ext cx="1954576" cy="1174330"/>
      </dsp:txXfrm>
    </dsp:sp>
    <dsp:sp modelId="{6D884AD7-3D61-4743-A740-4802F82D0DA5}">
      <dsp:nvSpPr>
        <dsp:cNvPr id="0" name=""/>
        <dsp:cNvSpPr/>
      </dsp:nvSpPr>
      <dsp:spPr>
        <a:xfrm>
          <a:off x="5610532" y="975695"/>
          <a:ext cx="651653" cy="50482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5610532" y="1076660"/>
        <a:ext cx="500206" cy="302895"/>
      </dsp:txXfrm>
    </dsp:sp>
    <dsp:sp modelId="{9802EC5D-0DEA-4CB7-9EED-C2AFE2593256}">
      <dsp:nvSpPr>
        <dsp:cNvPr id="0" name=""/>
        <dsp:cNvSpPr/>
      </dsp:nvSpPr>
      <dsp:spPr>
        <a:xfrm>
          <a:off x="6518823" y="752367"/>
          <a:ext cx="2027646" cy="1216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/>
            <a:t>Proces usługi rozwojowej</a:t>
          </a:r>
          <a:endParaRPr lang="pl-PL" sz="2100" b="1" kern="1200" dirty="0"/>
        </a:p>
      </dsp:txBody>
      <dsp:txXfrm>
        <a:off x="6518823" y="752367"/>
        <a:ext cx="2027646" cy="811058"/>
      </dsp:txXfrm>
    </dsp:sp>
    <dsp:sp modelId="{1F974B50-95C1-4FE0-9CDE-26F5AD05CD4A}">
      <dsp:nvSpPr>
        <dsp:cNvPr id="0" name=""/>
        <dsp:cNvSpPr/>
      </dsp:nvSpPr>
      <dsp:spPr>
        <a:xfrm>
          <a:off x="6929926" y="1707164"/>
          <a:ext cx="2027646" cy="124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W jaki sposób osiągnąć cele?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Jak je zweryfikować</a:t>
          </a:r>
          <a:endParaRPr lang="pl-PL" sz="1600" kern="1200" dirty="0"/>
        </a:p>
      </dsp:txBody>
      <dsp:txXfrm>
        <a:off x="6966461" y="1743699"/>
        <a:ext cx="1954576" cy="1174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ECE67-E865-4547-9092-DBF3D81C4F47}">
      <dsp:nvSpPr>
        <dsp:cNvPr id="0" name=""/>
        <dsp:cNvSpPr/>
      </dsp:nvSpPr>
      <dsp:spPr>
        <a:xfrm>
          <a:off x="7530" y="1575863"/>
          <a:ext cx="2250704" cy="135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Samoocena</a:t>
          </a:r>
          <a:endParaRPr lang="pl-PL" sz="3100" kern="1200" dirty="0"/>
        </a:p>
      </dsp:txBody>
      <dsp:txXfrm>
        <a:off x="47083" y="1615416"/>
        <a:ext cx="2171598" cy="1271316"/>
      </dsp:txXfrm>
    </dsp:sp>
    <dsp:sp modelId="{C93D19A5-3F20-4558-84FA-3AD985D7CA15}">
      <dsp:nvSpPr>
        <dsp:cNvPr id="0" name=""/>
        <dsp:cNvSpPr/>
      </dsp:nvSpPr>
      <dsp:spPr>
        <a:xfrm>
          <a:off x="2483305" y="1971987"/>
          <a:ext cx="477149" cy="558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300" kern="1200"/>
        </a:p>
      </dsp:txBody>
      <dsp:txXfrm>
        <a:off x="2483305" y="2083622"/>
        <a:ext cx="334004" cy="334904"/>
      </dsp:txXfrm>
    </dsp:sp>
    <dsp:sp modelId="{358B6DF2-DD02-4CE5-892E-140C908E43A0}">
      <dsp:nvSpPr>
        <dsp:cNvPr id="0" name=""/>
        <dsp:cNvSpPr/>
      </dsp:nvSpPr>
      <dsp:spPr>
        <a:xfrm>
          <a:off x="3158516" y="1575863"/>
          <a:ext cx="2250704" cy="135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Audyt </a:t>
          </a:r>
          <a:endParaRPr lang="pl-PL" sz="3100" kern="1200" dirty="0"/>
        </a:p>
      </dsp:txBody>
      <dsp:txXfrm>
        <a:off x="3198069" y="1615416"/>
        <a:ext cx="2171598" cy="1271316"/>
      </dsp:txXfrm>
    </dsp:sp>
    <dsp:sp modelId="{D4B4A4D3-417B-4A11-BC45-27BDC04E8928}">
      <dsp:nvSpPr>
        <dsp:cNvPr id="0" name=""/>
        <dsp:cNvSpPr/>
      </dsp:nvSpPr>
      <dsp:spPr>
        <a:xfrm>
          <a:off x="5634291" y="1971987"/>
          <a:ext cx="477149" cy="5581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300" kern="1200"/>
        </a:p>
      </dsp:txBody>
      <dsp:txXfrm>
        <a:off x="5634291" y="2083622"/>
        <a:ext cx="334004" cy="334904"/>
      </dsp:txXfrm>
    </dsp:sp>
    <dsp:sp modelId="{5B43C2BE-041E-4392-859E-9ECCA15F0B26}">
      <dsp:nvSpPr>
        <dsp:cNvPr id="0" name=""/>
        <dsp:cNvSpPr/>
      </dsp:nvSpPr>
      <dsp:spPr>
        <a:xfrm>
          <a:off x="6309503" y="1575863"/>
          <a:ext cx="2250704" cy="1350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Certyfikacja</a:t>
          </a:r>
          <a:endParaRPr lang="pl-PL" sz="3100" kern="1200" dirty="0"/>
        </a:p>
      </dsp:txBody>
      <dsp:txXfrm>
        <a:off x="6349056" y="1615416"/>
        <a:ext cx="2171598" cy="12713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ECE67-E865-4547-9092-DBF3D81C4F47}">
      <dsp:nvSpPr>
        <dsp:cNvPr id="0" name=""/>
        <dsp:cNvSpPr/>
      </dsp:nvSpPr>
      <dsp:spPr>
        <a:xfrm>
          <a:off x="1865" y="0"/>
          <a:ext cx="1908133" cy="99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Samoocena</a:t>
          </a:r>
          <a:endParaRPr lang="pl-PL" sz="2700" kern="1200" dirty="0"/>
        </a:p>
      </dsp:txBody>
      <dsp:txXfrm>
        <a:off x="31058" y="29193"/>
        <a:ext cx="1849747" cy="938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ECE67-E865-4547-9092-DBF3D81C4F47}">
      <dsp:nvSpPr>
        <dsp:cNvPr id="0" name=""/>
        <dsp:cNvSpPr/>
      </dsp:nvSpPr>
      <dsp:spPr>
        <a:xfrm>
          <a:off x="1865" y="0"/>
          <a:ext cx="1908133" cy="996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300" kern="1200" dirty="0" smtClean="0"/>
            <a:t>Audyt</a:t>
          </a:r>
          <a:endParaRPr lang="pl-PL" sz="4300" kern="1200" dirty="0"/>
        </a:p>
      </dsp:txBody>
      <dsp:txXfrm>
        <a:off x="31058" y="29193"/>
        <a:ext cx="1849747" cy="9383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470B9-C8B9-2E44-A443-B3C33F955AE7}">
      <dsp:nvSpPr>
        <dsp:cNvPr id="0" name=""/>
        <dsp:cNvSpPr/>
      </dsp:nvSpPr>
      <dsp:spPr>
        <a:xfrm>
          <a:off x="642618" y="0"/>
          <a:ext cx="7283006" cy="36724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9B2966-9075-3A49-8077-CDD1E37FE3C6}">
      <dsp:nvSpPr>
        <dsp:cNvPr id="0" name=""/>
        <dsp:cNvSpPr/>
      </dsp:nvSpPr>
      <dsp:spPr>
        <a:xfrm>
          <a:off x="9204" y="1101722"/>
          <a:ext cx="2757903" cy="1468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Audyt potwierdzający spełnienie wymagań SUS 2.0. Firma otrzymuje certyfikat </a:t>
          </a:r>
          <a:endParaRPr lang="pl-PL" sz="1800" kern="1200"/>
        </a:p>
      </dsp:txBody>
      <dsp:txXfrm>
        <a:off x="80913" y="1173431"/>
        <a:ext cx="2614485" cy="1325545"/>
      </dsp:txXfrm>
    </dsp:sp>
    <dsp:sp modelId="{004255DE-8470-B448-9CE6-257D9951AC12}">
      <dsp:nvSpPr>
        <dsp:cNvPr id="0" name=""/>
        <dsp:cNvSpPr/>
      </dsp:nvSpPr>
      <dsp:spPr>
        <a:xfrm>
          <a:off x="2905169" y="1101722"/>
          <a:ext cx="2757903" cy="1468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Audyty przeglądowe – po 1 i 2 roku. Potwierdzenie przestrzegania standardów SUS 2.0</a:t>
          </a:r>
          <a:endParaRPr lang="pl-PL" sz="1800" kern="1200"/>
        </a:p>
      </dsp:txBody>
      <dsp:txXfrm>
        <a:off x="2976878" y="1173431"/>
        <a:ext cx="2614485" cy="1325545"/>
      </dsp:txXfrm>
    </dsp:sp>
    <dsp:sp modelId="{FF12E1ED-914B-924A-A2FE-E41A062F9415}">
      <dsp:nvSpPr>
        <dsp:cNvPr id="0" name=""/>
        <dsp:cNvSpPr/>
      </dsp:nvSpPr>
      <dsp:spPr>
        <a:xfrm>
          <a:off x="5801135" y="1101722"/>
          <a:ext cx="2757903" cy="1468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Audyt re-certyfikujący – po 3 roku. Utrzymanie ważności certyfikatu </a:t>
          </a:r>
          <a:endParaRPr lang="pl-PL" sz="1800" kern="1200"/>
        </a:p>
      </dsp:txBody>
      <dsp:txXfrm>
        <a:off x="5872844" y="1173431"/>
        <a:ext cx="2614485" cy="13255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18A7B-D13C-7142-943E-8A9E45A03B56}">
      <dsp:nvSpPr>
        <dsp:cNvPr id="0" name=""/>
        <dsp:cNvSpPr/>
      </dsp:nvSpPr>
      <dsp:spPr>
        <a:xfrm>
          <a:off x="-5078032" y="-779502"/>
          <a:ext cx="6059598" cy="6059598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78266-27F3-8740-9EE0-43848C149155}">
      <dsp:nvSpPr>
        <dsp:cNvPr id="0" name=""/>
        <dsp:cNvSpPr/>
      </dsp:nvSpPr>
      <dsp:spPr>
        <a:xfrm>
          <a:off x="518850" y="346005"/>
          <a:ext cx="7997567" cy="6923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570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smtClean="0"/>
            <a:t>Wzmacnia </a:t>
          </a:r>
          <a:r>
            <a:rPr lang="pl-PL" sz="3000" u="sng" kern="1200" smtClean="0"/>
            <a:t>wzajemną</a:t>
          </a:r>
          <a:r>
            <a:rPr lang="pl-PL" sz="3000" kern="1200" smtClean="0"/>
            <a:t> dbałość o jakość usługi</a:t>
          </a:r>
          <a:endParaRPr lang="pl-PL" sz="3000" kern="1200"/>
        </a:p>
      </dsp:txBody>
      <dsp:txXfrm>
        <a:off x="518850" y="346005"/>
        <a:ext cx="7997567" cy="692371"/>
      </dsp:txXfrm>
    </dsp:sp>
    <dsp:sp modelId="{0391248D-945D-F145-8EA0-F19D2EA62D2B}">
      <dsp:nvSpPr>
        <dsp:cNvPr id="0" name=""/>
        <dsp:cNvSpPr/>
      </dsp:nvSpPr>
      <dsp:spPr>
        <a:xfrm>
          <a:off x="51824" y="259459"/>
          <a:ext cx="934052" cy="8654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A7BB-6DF2-3A4F-8DC4-9EC44796D57D}">
      <dsp:nvSpPr>
        <dsp:cNvPr id="0" name=""/>
        <dsp:cNvSpPr/>
      </dsp:nvSpPr>
      <dsp:spPr>
        <a:xfrm>
          <a:off x="915803" y="1384742"/>
          <a:ext cx="7600615" cy="6923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570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smtClean="0"/>
            <a:t>Definiuje działania profesjonalne dla sektora</a:t>
          </a:r>
          <a:endParaRPr lang="pl-PL" sz="3000" kern="1200"/>
        </a:p>
      </dsp:txBody>
      <dsp:txXfrm>
        <a:off x="915803" y="1384742"/>
        <a:ext cx="7600615" cy="692371"/>
      </dsp:txXfrm>
    </dsp:sp>
    <dsp:sp modelId="{3450016C-52DD-474D-A3CE-A9A72596E74D}">
      <dsp:nvSpPr>
        <dsp:cNvPr id="0" name=""/>
        <dsp:cNvSpPr/>
      </dsp:nvSpPr>
      <dsp:spPr>
        <a:xfrm>
          <a:off x="483071" y="1298196"/>
          <a:ext cx="865464" cy="8654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1CEEB-760A-2142-9F9C-D0AB8647958D}">
      <dsp:nvSpPr>
        <dsp:cNvPr id="0" name=""/>
        <dsp:cNvSpPr/>
      </dsp:nvSpPr>
      <dsp:spPr>
        <a:xfrm>
          <a:off x="915803" y="2423479"/>
          <a:ext cx="7600615" cy="6923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570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smtClean="0"/>
            <a:t>Skupia uwagę na rezultatach</a:t>
          </a:r>
          <a:endParaRPr lang="pl-PL" sz="3000" kern="1200"/>
        </a:p>
      </dsp:txBody>
      <dsp:txXfrm>
        <a:off x="915803" y="2423479"/>
        <a:ext cx="7600615" cy="692371"/>
      </dsp:txXfrm>
    </dsp:sp>
    <dsp:sp modelId="{D63494C1-7BB7-3B43-B6B3-914EEDBEF7F8}">
      <dsp:nvSpPr>
        <dsp:cNvPr id="0" name=""/>
        <dsp:cNvSpPr/>
      </dsp:nvSpPr>
      <dsp:spPr>
        <a:xfrm>
          <a:off x="483071" y="2336933"/>
          <a:ext cx="865464" cy="8654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165E3-7248-E847-96C4-C1F21AF56FE1}">
      <dsp:nvSpPr>
        <dsp:cNvPr id="0" name=""/>
        <dsp:cNvSpPr/>
      </dsp:nvSpPr>
      <dsp:spPr>
        <a:xfrm>
          <a:off x="518850" y="3462216"/>
          <a:ext cx="7997567" cy="6923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570" tIns="76200" rIns="76200" bIns="762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 smtClean="0"/>
            <a:t>Zachęca do rozwoju</a:t>
          </a:r>
          <a:endParaRPr lang="pl-PL" sz="3000" kern="1200"/>
        </a:p>
      </dsp:txBody>
      <dsp:txXfrm>
        <a:off x="518850" y="3462216"/>
        <a:ext cx="7997567" cy="692371"/>
      </dsp:txXfrm>
    </dsp:sp>
    <dsp:sp modelId="{96E7D153-E1FC-864A-A1DA-3DDE79401022}">
      <dsp:nvSpPr>
        <dsp:cNvPr id="0" name=""/>
        <dsp:cNvSpPr/>
      </dsp:nvSpPr>
      <dsp:spPr>
        <a:xfrm>
          <a:off x="86118" y="3375670"/>
          <a:ext cx="865464" cy="8654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41BD02B-97F3-43C4-85C0-3EAE84573252}" type="datetime6">
              <a:rPr lang="pl-PL" smtClean="0"/>
              <a:pPr/>
              <a:t>March 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9D81BC-9124-47F0-B69D-EAF1DCF6EEF0}" type="slidenum">
              <a:rPr lang="pl-PL" smtClean="0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31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l-P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0D9D04B-4A4B-4ECE-93FC-7F4D6138AE94}" type="datetime6">
              <a:rPr lang="pl-PL" smtClean="0"/>
              <a:pPr/>
              <a:t>March 17</a:t>
            </a:fld>
            <a:endParaRPr lang="pl-PL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4250" y="768350"/>
            <a:ext cx="51308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pl-PL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F3A0613-BD8E-44A9-8B30-A4E4040C7924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5595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0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11" algn="l" defTabSz="914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2" algn="l" defTabSz="914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18" algn="l" defTabSz="9142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84250" y="768350"/>
            <a:ext cx="5130800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0D9D04B-4A4B-4ECE-93FC-7F4D6138AE94}" type="datetime6">
              <a:rPr lang="pl-PL" smtClean="0"/>
              <a:pPr/>
              <a:t>March 17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A0613-BD8E-44A9-8B30-A4E4040C792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96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2241" y="2357774"/>
            <a:ext cx="8627904" cy="16268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571" y="4300908"/>
            <a:ext cx="7105333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6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3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0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169723" y="335570"/>
            <a:ext cx="2534094" cy="716818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3915" y="335570"/>
            <a:ext cx="7436633" cy="716818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276" y="1101186"/>
            <a:ext cx="8639680" cy="126497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3272" y="2794787"/>
            <a:ext cx="8568243" cy="45005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2241" y="4877174"/>
            <a:ext cx="8627904" cy="1507426"/>
          </a:xfr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62241" y="3216904"/>
            <a:ext cx="8627904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5067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34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0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6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3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0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7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3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3915" y="1960712"/>
            <a:ext cx="4985364" cy="55430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8461" y="1960712"/>
            <a:ext cx="4985363" cy="55430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524" y="303945"/>
            <a:ext cx="9135428" cy="1264973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7525" y="1698934"/>
            <a:ext cx="4484889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726" indent="0">
              <a:buNone/>
              <a:defRPr sz="2200" b="1"/>
            </a:lvl2pPr>
            <a:lvl3pPr marL="1013444" indent="0">
              <a:buNone/>
              <a:defRPr sz="2000" b="1"/>
            </a:lvl3pPr>
            <a:lvl4pPr marL="1520166" indent="0">
              <a:buNone/>
              <a:defRPr sz="1800" b="1"/>
            </a:lvl4pPr>
            <a:lvl5pPr marL="2026888" indent="0">
              <a:buNone/>
              <a:defRPr sz="1800" b="1"/>
            </a:lvl5pPr>
            <a:lvl6pPr marL="2533609" indent="0">
              <a:buNone/>
              <a:defRPr sz="1800" b="1"/>
            </a:lvl6pPr>
            <a:lvl7pPr marL="3040332" indent="0">
              <a:buNone/>
              <a:defRPr sz="1800" b="1"/>
            </a:lvl7pPr>
            <a:lvl8pPr marL="3547052" indent="0">
              <a:buNone/>
              <a:defRPr sz="1800" b="1"/>
            </a:lvl8pPr>
            <a:lvl9pPr marL="405377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7525" y="2406962"/>
            <a:ext cx="4484889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56308" y="1698934"/>
            <a:ext cx="4486651" cy="70803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726" indent="0">
              <a:buNone/>
              <a:defRPr sz="2200" b="1"/>
            </a:lvl2pPr>
            <a:lvl3pPr marL="1013444" indent="0">
              <a:buNone/>
              <a:defRPr sz="2000" b="1"/>
            </a:lvl3pPr>
            <a:lvl4pPr marL="1520166" indent="0">
              <a:buNone/>
              <a:defRPr sz="1800" b="1"/>
            </a:lvl4pPr>
            <a:lvl5pPr marL="2026888" indent="0">
              <a:buNone/>
              <a:defRPr sz="1800" b="1"/>
            </a:lvl5pPr>
            <a:lvl6pPr marL="2533609" indent="0">
              <a:buNone/>
              <a:defRPr sz="1800" b="1"/>
            </a:lvl6pPr>
            <a:lvl7pPr marL="3040332" indent="0">
              <a:buNone/>
              <a:defRPr sz="1800" b="1"/>
            </a:lvl7pPr>
            <a:lvl8pPr marL="3547052" indent="0">
              <a:buNone/>
              <a:defRPr sz="1800" b="1"/>
            </a:lvl8pPr>
            <a:lvl9pPr marL="4053771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56308" y="2406962"/>
            <a:ext cx="4486651" cy="437294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524" y="1365855"/>
            <a:ext cx="3339436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68554" y="1080280"/>
            <a:ext cx="5674397" cy="585791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7524" y="2651911"/>
            <a:ext cx="3339436" cy="4556623"/>
          </a:xfrm>
        </p:spPr>
        <p:txBody>
          <a:bodyPr/>
          <a:lstStyle>
            <a:lvl1pPr marL="0" indent="0">
              <a:buNone/>
              <a:defRPr sz="1600"/>
            </a:lvl1pPr>
            <a:lvl2pPr marL="506726" indent="0">
              <a:buNone/>
              <a:defRPr sz="1300"/>
            </a:lvl2pPr>
            <a:lvl3pPr marL="1013444" indent="0">
              <a:buNone/>
              <a:defRPr sz="1100"/>
            </a:lvl3pPr>
            <a:lvl4pPr marL="1520166" indent="0">
              <a:buNone/>
              <a:defRPr sz="1000"/>
            </a:lvl4pPr>
            <a:lvl5pPr marL="2026888" indent="0">
              <a:buNone/>
              <a:defRPr sz="1000"/>
            </a:lvl5pPr>
            <a:lvl6pPr marL="2533609" indent="0">
              <a:buNone/>
              <a:defRPr sz="1000"/>
            </a:lvl6pPr>
            <a:lvl7pPr marL="3040332" indent="0">
              <a:buNone/>
              <a:defRPr sz="1000"/>
            </a:lvl7pPr>
            <a:lvl8pPr marL="3547052" indent="0">
              <a:buNone/>
              <a:defRPr sz="1000"/>
            </a:lvl8pPr>
            <a:lvl9pPr marL="405377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90013" y="7185754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9564" y="5705976"/>
            <a:ext cx="6090285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89564" y="1071255"/>
            <a:ext cx="6090285" cy="4553903"/>
          </a:xfrm>
        </p:spPr>
        <p:txBody>
          <a:bodyPr/>
          <a:lstStyle>
            <a:lvl1pPr marL="0" indent="0">
              <a:buNone/>
              <a:defRPr sz="3500"/>
            </a:lvl1pPr>
            <a:lvl2pPr marL="506726" indent="0">
              <a:buNone/>
              <a:defRPr sz="3100"/>
            </a:lvl2pPr>
            <a:lvl3pPr marL="1013444" indent="0">
              <a:buNone/>
              <a:defRPr sz="2700"/>
            </a:lvl3pPr>
            <a:lvl4pPr marL="1520166" indent="0">
              <a:buNone/>
              <a:defRPr sz="2200"/>
            </a:lvl4pPr>
            <a:lvl5pPr marL="2026888" indent="0">
              <a:buNone/>
              <a:defRPr sz="2200"/>
            </a:lvl5pPr>
            <a:lvl6pPr marL="2533609" indent="0">
              <a:buNone/>
              <a:defRPr sz="2200"/>
            </a:lvl6pPr>
            <a:lvl7pPr marL="3040332" indent="0">
              <a:buNone/>
              <a:defRPr sz="2200"/>
            </a:lvl7pPr>
            <a:lvl8pPr marL="3547052" indent="0">
              <a:buNone/>
              <a:defRPr sz="2200"/>
            </a:lvl8pPr>
            <a:lvl9pPr marL="4053771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89564" y="6333192"/>
            <a:ext cx="6090285" cy="890751"/>
          </a:xfrm>
        </p:spPr>
        <p:txBody>
          <a:bodyPr/>
          <a:lstStyle>
            <a:lvl1pPr marL="0" indent="0">
              <a:buNone/>
              <a:defRPr sz="1600"/>
            </a:lvl1pPr>
            <a:lvl2pPr marL="506726" indent="0">
              <a:buNone/>
              <a:defRPr sz="1300"/>
            </a:lvl2pPr>
            <a:lvl3pPr marL="1013444" indent="0">
              <a:buNone/>
              <a:defRPr sz="1100"/>
            </a:lvl3pPr>
            <a:lvl4pPr marL="1520166" indent="0">
              <a:buNone/>
              <a:defRPr sz="1000"/>
            </a:lvl4pPr>
            <a:lvl5pPr marL="2026888" indent="0">
              <a:buNone/>
              <a:defRPr sz="1000"/>
            </a:lvl5pPr>
            <a:lvl6pPr marL="2533609" indent="0">
              <a:buNone/>
              <a:defRPr sz="1000"/>
            </a:lvl6pPr>
            <a:lvl7pPr marL="3040332" indent="0">
              <a:buNone/>
              <a:defRPr sz="1000"/>
            </a:lvl7pPr>
            <a:lvl8pPr marL="3547052" indent="0">
              <a:buNone/>
              <a:defRPr sz="1000"/>
            </a:lvl8pPr>
            <a:lvl9pPr marL="4053771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3276" y="1294592"/>
            <a:ext cx="8639680" cy="1264973"/>
          </a:xfrm>
          <a:prstGeom prst="rect">
            <a:avLst/>
          </a:prstGeom>
        </p:spPr>
        <p:txBody>
          <a:bodyPr vert="horz" lIns="101345" tIns="50672" rIns="101345" bIns="50672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74713" y="2794792"/>
            <a:ext cx="8568243" cy="4214842"/>
          </a:xfrm>
          <a:prstGeom prst="rect">
            <a:avLst/>
          </a:prstGeom>
        </p:spPr>
        <p:txBody>
          <a:bodyPr vert="horz" lIns="101345" tIns="50672" rIns="101345" bIns="50672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79027" y="7248487"/>
            <a:ext cx="1153998" cy="404089"/>
          </a:xfrm>
          <a:prstGeom prst="rect">
            <a:avLst/>
          </a:prstGeom>
        </p:spPr>
        <p:txBody>
          <a:bodyPr lIns="91420" tIns="45710" rIns="91420" bIns="45710"/>
          <a:lstStyle/>
          <a:p>
            <a:fld id="{27F8B352-8DC8-462F-BDDD-B4DE63C4FAA3}" type="slidenum">
              <a:rPr lang="en-US" smtClean="0"/>
              <a:pPr/>
              <a:t>‹nr›</a:t>
            </a:fld>
            <a:endParaRPr lang="en-US"/>
          </a:p>
        </p:txBody>
      </p:sp>
      <p:pic>
        <p:nvPicPr>
          <p:cNvPr id="9" name="Obraz 8" descr="strona_prezentacja_c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39" y="0"/>
            <a:ext cx="10147336" cy="75898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75237" y="82882"/>
            <a:ext cx="5095734" cy="759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10134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041" indent="-380041" algn="l" defTabSz="1013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3422" indent="-316700" algn="l" defTabSz="10134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05" indent="-253362" algn="l" defTabSz="1013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527" indent="-253362" algn="l" defTabSz="10134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0248" indent="-253362" algn="l" defTabSz="10134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6969" indent="-253362" algn="l" defTabSz="10134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691" indent="-253362" algn="l" defTabSz="10134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414" indent="-253362" algn="l" defTabSz="10134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7136" indent="-253362" algn="l" defTabSz="10134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726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444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166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888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609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0332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052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3771" algn="l" defTabSz="10134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Standard usług szkoleniowo-rozwojowych SUS 2.0 </a:t>
            </a:r>
            <a:r>
              <a:rPr lang="pl-PL" dirty="0" err="1" smtClean="0"/>
              <a:t>pifs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16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5" name="AutoShape 13"/>
          <p:cNvSpPr>
            <a:spLocks noChangeArrowheads="1"/>
          </p:cNvSpPr>
          <p:nvPr/>
        </p:nvSpPr>
        <p:spPr bwMode="auto">
          <a:xfrm>
            <a:off x="610741" y="2679841"/>
            <a:ext cx="2088232" cy="15634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buFontTx/>
              <a:buChar char="•"/>
            </a:pPr>
            <a:r>
              <a:rPr lang="pl-PL" sz="1600" dirty="0">
                <a:latin typeface="+mj-lt"/>
                <a:ea typeface="Times New Roman" pitchFamily="18" charset="0"/>
                <a:cs typeface="Arial" pitchFamily="34" charset="0"/>
              </a:rPr>
              <a:t>Czy proces doprowadził do rezultatów?</a:t>
            </a:r>
          </a:p>
          <a:p>
            <a:pPr lvl="0" eaLnBrk="1" hangingPunct="1">
              <a:buFontTx/>
              <a:buChar char="•"/>
            </a:pPr>
            <a:r>
              <a:rPr lang="pl-PL" sz="1600" dirty="0">
                <a:latin typeface="+mj-lt"/>
                <a:ea typeface="Times New Roman" pitchFamily="18" charset="0"/>
                <a:cs typeface="Arial" pitchFamily="34" charset="0"/>
              </a:rPr>
              <a:t>Czy był efektywny</a:t>
            </a:r>
            <a:r>
              <a:rPr lang="pl-PL" sz="1600" dirty="0" smtClean="0">
                <a:latin typeface="+mj-lt"/>
                <a:ea typeface="Times New Roman" pitchFamily="18" charset="0"/>
                <a:cs typeface="Arial" pitchFamily="34" charset="0"/>
              </a:rPr>
              <a:t>?</a:t>
            </a:r>
            <a:endParaRPr lang="pl-PL" sz="16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4767" name="AutoShape 15"/>
          <p:cNvSpPr>
            <a:spLocks noChangeArrowheads="1"/>
          </p:cNvSpPr>
          <p:nvPr/>
        </p:nvSpPr>
        <p:spPr bwMode="auto">
          <a:xfrm>
            <a:off x="6515397" y="2679841"/>
            <a:ext cx="1944216" cy="151216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pl-PL" sz="1600" dirty="0" smtClean="0">
                <a:latin typeface="+mj-lt"/>
                <a:ea typeface="Times New Roman" pitchFamily="18" charset="0"/>
                <a:cs typeface="Arial" pitchFamily="34" charset="0"/>
              </a:rPr>
              <a:t>Co </a:t>
            </a:r>
            <a:r>
              <a:rPr lang="pl-PL" sz="1600" dirty="0">
                <a:latin typeface="+mj-lt"/>
                <a:ea typeface="Times New Roman" pitchFamily="18" charset="0"/>
                <a:cs typeface="Arial" pitchFamily="34" charset="0"/>
              </a:rPr>
              <a:t>uczestnik wie, rozumie, potrafi</a:t>
            </a:r>
            <a:r>
              <a:rPr lang="pl-PL" sz="1600" dirty="0" smtClean="0">
                <a:latin typeface="+mj-lt"/>
                <a:ea typeface="Times New Roman" pitchFamily="18" charset="0"/>
                <a:cs typeface="Arial" pitchFamily="34" charset="0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pl-PL" sz="1600" dirty="0" smtClean="0">
                <a:latin typeface="+mj-lt"/>
                <a:ea typeface="Times New Roman" pitchFamily="18" charset="0"/>
                <a:cs typeface="Arial" pitchFamily="34" charset="0"/>
              </a:rPr>
              <a:t>Jaką ma postawę?</a:t>
            </a:r>
          </a:p>
          <a:p>
            <a:pPr eaLnBrk="1" hangingPunct="1">
              <a:buFontTx/>
              <a:buChar char="•"/>
            </a:pPr>
            <a:r>
              <a:rPr lang="pl-PL" sz="1600" dirty="0" smtClean="0">
                <a:latin typeface="+mj-lt"/>
                <a:ea typeface="Times New Roman" pitchFamily="18" charset="0"/>
                <a:cs typeface="Arial" pitchFamily="34" charset="0"/>
              </a:rPr>
              <a:t>Czy stosuje w praktyce?</a:t>
            </a:r>
            <a:endParaRPr lang="pl-PL" sz="16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1" hangingPunct="1">
              <a:buFontTx/>
              <a:buChar char="•"/>
            </a:pPr>
            <a:endParaRPr lang="pl-PL" sz="1600" dirty="0">
              <a:cs typeface="Arial" pitchFamily="34" charset="0"/>
            </a:endParaRPr>
          </a:p>
        </p:txBody>
      </p:sp>
      <p:sp>
        <p:nvSpPr>
          <p:cNvPr id="74766" name="AutoShape 14"/>
          <p:cNvSpPr>
            <a:spLocks noChangeArrowheads="1"/>
          </p:cNvSpPr>
          <p:nvPr/>
        </p:nvSpPr>
        <p:spPr bwMode="auto">
          <a:xfrm>
            <a:off x="3491061" y="2679841"/>
            <a:ext cx="1944216" cy="1559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pl-PL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Jak zmieniło się działanie, sposób wykonania?</a:t>
            </a:r>
          </a:p>
          <a:p>
            <a:pPr lvl="0">
              <a:buFontTx/>
              <a:buChar char="•"/>
            </a:pPr>
            <a:r>
              <a:rPr lang="pl-PL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Jaki wskaźnik osiągnęliśmy</a:t>
            </a:r>
            <a:r>
              <a:rPr lang="pl-PL" sz="1600" dirty="0" smtClean="0">
                <a:ea typeface="Times New Roman" pitchFamily="18" charset="0"/>
                <a:cs typeface="Arial" pitchFamily="34" charset="0"/>
              </a:rPr>
              <a:t>?</a:t>
            </a:r>
            <a:endParaRPr lang="pl-PL" sz="1600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307129" y="519601"/>
            <a:ext cx="13412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307129" y="976801"/>
            <a:ext cx="13412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157817205"/>
              </p:ext>
            </p:extLst>
          </p:nvPr>
        </p:nvGraphicFramePr>
        <p:xfrm>
          <a:off x="1192899" y="3615945"/>
          <a:ext cx="8966230" cy="3563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ytuł 20"/>
          <p:cNvSpPr>
            <a:spLocks noGrp="1"/>
          </p:cNvSpPr>
          <p:nvPr>
            <p:ph type="title"/>
          </p:nvPr>
        </p:nvSpPr>
        <p:spPr>
          <a:xfrm>
            <a:off x="898773" y="842591"/>
            <a:ext cx="8639680" cy="764907"/>
          </a:xfrm>
        </p:spPr>
        <p:txBody>
          <a:bodyPr>
            <a:normAutofit/>
          </a:bodyPr>
          <a:lstStyle/>
          <a:p>
            <a:r>
              <a:rPr lang="pl-PL" dirty="0"/>
              <a:t>Klamra” skuteczności usługi rozwojowej</a:t>
            </a:r>
            <a:endParaRPr lang="pl-PL" dirty="0"/>
          </a:p>
        </p:txBody>
      </p:sp>
      <p:sp>
        <p:nvSpPr>
          <p:cNvPr id="27" name="Strzałka w lewo 26"/>
          <p:cNvSpPr/>
          <p:nvPr/>
        </p:nvSpPr>
        <p:spPr>
          <a:xfrm>
            <a:off x="754757" y="1850703"/>
            <a:ext cx="8712968" cy="504056"/>
          </a:xfrm>
          <a:prstGeom prst="leftArrow">
            <a:avLst/>
          </a:prstGeom>
          <a:solidFill>
            <a:srgbClr val="FFCC00">
              <a:alpha val="9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Ewaluacja</a:t>
            </a:r>
            <a:endParaRPr lang="pl-PL" dirty="0"/>
          </a:p>
        </p:txBody>
      </p:sp>
      <p:sp>
        <p:nvSpPr>
          <p:cNvPr id="28" name="Strzałka w prawo 27"/>
          <p:cNvSpPr/>
          <p:nvPr/>
        </p:nvSpPr>
        <p:spPr>
          <a:xfrm>
            <a:off x="754757" y="6819255"/>
            <a:ext cx="8928992" cy="576064"/>
          </a:xfrm>
          <a:prstGeom prst="rightArrow">
            <a:avLst/>
          </a:prstGeom>
          <a:solidFill>
            <a:schemeClr val="accent6">
              <a:alpha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Diagnoza </a:t>
            </a:r>
            <a:r>
              <a:rPr lang="pl-PL" dirty="0" smtClean="0"/>
              <a:t>potrzeb </a:t>
            </a:r>
            <a:r>
              <a:rPr lang="pl-PL" dirty="0" smtClean="0"/>
              <a:t>rozwojowych, realizacja usługi, wdrożenie efektó</a:t>
            </a:r>
            <a:r>
              <a:rPr lang="pl-PL" dirty="0"/>
              <a:t>w</a:t>
            </a:r>
            <a:endParaRPr lang="pl-PL" dirty="0" smtClean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33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061" y="1562671"/>
            <a:ext cx="6512502" cy="514866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charset="2"/>
              <a:buChar char="ü"/>
            </a:pPr>
            <a:r>
              <a:rPr lang="pl-PL" dirty="0" smtClean="0"/>
              <a:t>Zapewnienie odpowiednich realizatorów usługi rozwojowej adekwatnie do potrzeb </a:t>
            </a:r>
            <a:r>
              <a:rPr lang="pl-PL" dirty="0"/>
              <a:t>klienta, zapewniających realizacje ustalonych celów </a:t>
            </a:r>
            <a:endParaRPr lang="pl-PL" dirty="0" smtClean="0"/>
          </a:p>
          <a:p>
            <a:pPr>
              <a:buFont typeface="Wingdings" charset="2"/>
              <a:buChar char="ü"/>
            </a:pPr>
            <a:r>
              <a:rPr lang="pl-PL" dirty="0" smtClean="0"/>
              <a:t>Zapewnienie fachowości i jakości kadry</a:t>
            </a:r>
          </a:p>
          <a:p>
            <a:pPr>
              <a:buFont typeface="Wingdings" charset="2"/>
              <a:buChar char="ü"/>
            </a:pPr>
            <a:r>
              <a:rPr lang="pl-PL" dirty="0" smtClean="0"/>
              <a:t>Wspieranie </a:t>
            </a:r>
            <a:r>
              <a:rPr lang="pl-PL" dirty="0"/>
              <a:t>rozwoju kadry, doskonalenie metod i warsztatu ich pracy (informacja zwrotna od Klienta </a:t>
            </a:r>
            <a:r>
              <a:rPr lang="pl-PL" dirty="0" smtClean="0"/>
              <a:t>po </a:t>
            </a:r>
            <a:r>
              <a:rPr lang="pl-PL" dirty="0"/>
              <a:t>zrealizowanej usłudze) </a:t>
            </a:r>
          </a:p>
          <a:p>
            <a:pPr lvl="0"/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MAKSYMALIZACJA DOPASOWANIA KOMPETENCJI KADRY DO OCZEKIWAŃ KLIENTÓW I CELÓW REALIZOWANEJ USŁUGI </a:t>
            </a: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9" name="Diagram group"/>
          <p:cNvGrpSpPr/>
          <p:nvPr/>
        </p:nvGrpSpPr>
        <p:grpSpPr>
          <a:xfrm>
            <a:off x="754757" y="626567"/>
            <a:ext cx="2027008" cy="4500594"/>
            <a:chOff x="4360134" y="-1"/>
            <a:chExt cx="2027008" cy="4500594"/>
          </a:xfrm>
          <a:scene3d>
            <a:camera prst="isometricOffAxis2Left" zoom="95000"/>
            <a:lightRig rig="flat" dir="t"/>
          </a:scene3d>
        </p:grpSpPr>
        <p:grpSp>
          <p:nvGrpSpPr>
            <p:cNvPr id="10" name="Grupa 9"/>
            <p:cNvGrpSpPr/>
            <p:nvPr/>
          </p:nvGrpSpPr>
          <p:grpSpPr>
            <a:xfrm>
              <a:off x="4360134" y="-1"/>
              <a:ext cx="2027008" cy="4500594"/>
              <a:chOff x="4360134" y="-1"/>
              <a:chExt cx="2027008" cy="4500594"/>
            </a:xfrm>
          </p:grpSpPr>
          <p:sp>
            <p:nvSpPr>
              <p:cNvPr id="11" name="Operacja ręczna 10"/>
              <p:cNvSpPr/>
              <p:nvPr/>
            </p:nvSpPr>
            <p:spPr>
              <a:xfrm rot="16200000">
                <a:off x="3123341" y="1236792"/>
                <a:ext cx="4500594" cy="2027008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Operacja ręczna 4"/>
              <p:cNvSpPr/>
              <p:nvPr/>
            </p:nvSpPr>
            <p:spPr>
              <a:xfrm rot="21600000">
                <a:off x="4360134" y="900118"/>
                <a:ext cx="2027008" cy="27003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0" tIns="0" rIns="147382" bIns="0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300" b="1" kern="1200" smtClean="0"/>
                  <a:t>3 część	</a:t>
                </a:r>
                <a:r>
                  <a:rPr lang="pl-PL" sz="2300" kern="1200" smtClean="0"/>
                  <a:t>Standard dotyczący kompetencji kadry </a:t>
                </a:r>
                <a:endParaRPr lang="pl-PL" sz="23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00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061" y="1562671"/>
            <a:ext cx="6512502" cy="51486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pl-PL" dirty="0" smtClean="0"/>
              <a:t>Zapewnianie </a:t>
            </a:r>
            <a:r>
              <a:rPr lang="pl-PL" dirty="0"/>
              <a:t>wysokiej jakości logistyki i organizacji szkoleń</a:t>
            </a:r>
          </a:p>
          <a:p>
            <a:pPr lvl="0">
              <a:buFont typeface="Wingdings" charset="2"/>
              <a:buChar char="ü"/>
            </a:pPr>
            <a:r>
              <a:rPr lang="pl-PL" dirty="0" smtClean="0"/>
              <a:t>Zapewnienie sprzyjającego środowiska uczenia się i rozwoju </a:t>
            </a:r>
          </a:p>
          <a:p>
            <a:pPr lvl="0">
              <a:buFont typeface="Wingdings" charset="2"/>
              <a:buChar char="ü"/>
            </a:pPr>
            <a:r>
              <a:rPr lang="pl-PL" dirty="0" smtClean="0"/>
              <a:t>Zapewnienie </a:t>
            </a:r>
            <a:r>
              <a:rPr lang="pl-PL" dirty="0"/>
              <a:t>odpowiedniego poziomu informacji pozwalającego na odpowiednie przygotowanie </a:t>
            </a:r>
            <a:r>
              <a:rPr lang="pl-PL" dirty="0" smtClean="0"/>
              <a:t>i </a:t>
            </a:r>
            <a:r>
              <a:rPr lang="pl-PL" dirty="0"/>
              <a:t>zorganizowanie </a:t>
            </a:r>
            <a:r>
              <a:rPr lang="pl-PL" dirty="0" smtClean="0"/>
              <a:t>projektu</a:t>
            </a:r>
            <a:endParaRPr lang="pl-PL" dirty="0"/>
          </a:p>
          <a:p>
            <a:pPr lvl="0"/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REALIZACJA DZIAŁAŃ W WARUNKACH ZAPEWNIAJĄCYCH REZULTATY SZKOLENIA I ROZWOJU</a:t>
            </a: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610741" y="626567"/>
            <a:ext cx="2027008" cy="4500594"/>
            <a:chOff x="6539168" y="-1"/>
            <a:chExt cx="2027008" cy="4500594"/>
          </a:xfrm>
          <a:scene3d>
            <a:camera prst="isometricOffAxis2Left" zoom="95000"/>
            <a:lightRig rig="flat" dir="t"/>
          </a:scene3d>
        </p:grpSpPr>
        <p:grpSp>
          <p:nvGrpSpPr>
            <p:cNvPr id="8" name="Grupa 7"/>
            <p:cNvGrpSpPr/>
            <p:nvPr/>
          </p:nvGrpSpPr>
          <p:grpSpPr>
            <a:xfrm>
              <a:off x="6539168" y="-1"/>
              <a:ext cx="2027008" cy="4500594"/>
              <a:chOff x="6539168" y="-1"/>
              <a:chExt cx="2027008" cy="4500594"/>
            </a:xfrm>
          </p:grpSpPr>
          <p:sp>
            <p:nvSpPr>
              <p:cNvPr id="13" name="Operacja ręczna 12"/>
              <p:cNvSpPr/>
              <p:nvPr/>
            </p:nvSpPr>
            <p:spPr>
              <a:xfrm rot="16200000">
                <a:off x="5302375" y="1236792"/>
                <a:ext cx="4500594" cy="2027008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peracja ręczna 4"/>
              <p:cNvSpPr/>
              <p:nvPr/>
            </p:nvSpPr>
            <p:spPr>
              <a:xfrm rot="21600000">
                <a:off x="6539168" y="900118"/>
                <a:ext cx="2027008" cy="27003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0" tIns="0" rIns="147382" bIns="0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300" b="1" kern="1200" smtClean="0"/>
                  <a:t>4 część	</a:t>
                </a:r>
                <a:r>
                  <a:rPr lang="pl-PL" sz="2300" kern="1200" smtClean="0"/>
                  <a:t>Standard dotyczący organizacji i logistyki usług szkoleniowo – rozwojowych</a:t>
                </a:r>
                <a:endParaRPr lang="pl-PL" sz="23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664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Ważne zało</a:t>
            </a:r>
            <a:r>
              <a:rPr lang="pl-PL" dirty="0" smtClean="0"/>
              <a:t>żenia standardu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oszczególne </a:t>
            </a:r>
            <a:r>
              <a:rPr lang="pl-PL" dirty="0"/>
              <a:t>elementy standardu są zdefiniowane w postaci wynikowej (intencja i efekt danej praktyki/ danych działań a nie posiadanie lub nie posiadanie określonego dokumentu czy procedury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20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SUS 2.0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3272" y="2498775"/>
            <a:ext cx="8568243" cy="4500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defRPr/>
            </a:pPr>
            <a:r>
              <a:rPr lang="pl-PL" dirty="0"/>
              <a:t>Standard odnosi się do efektów uczenia się i rozwoju oraz osiąganych wyników zgodnie z PRK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defRPr/>
            </a:pPr>
            <a:r>
              <a:rPr lang="pl-PL" dirty="0"/>
              <a:t>Standard upowszechniania „</a:t>
            </a:r>
            <a:r>
              <a:rPr lang="pl-PL" dirty="0" err="1"/>
              <a:t>best</a:t>
            </a:r>
            <a:r>
              <a:rPr lang="pl-PL" dirty="0"/>
              <a:t> </a:t>
            </a:r>
            <a:r>
              <a:rPr lang="pl-PL" dirty="0" err="1"/>
              <a:t>practices</a:t>
            </a:r>
            <a:r>
              <a:rPr lang="pl-PL" dirty="0"/>
              <a:t>” </a:t>
            </a:r>
            <a:br>
              <a:rPr lang="pl-PL" dirty="0"/>
            </a:br>
            <a:r>
              <a:rPr lang="pl-PL" dirty="0"/>
              <a:t>– kafeteria narzędzi wspierających jakość usługi </a:t>
            </a:r>
            <a:br>
              <a:rPr lang="pl-PL" dirty="0"/>
            </a:br>
            <a:r>
              <a:rPr lang="pl-PL" dirty="0"/>
              <a:t>jako rekomendacja PIFS sprawdzonych praktyk </a:t>
            </a:r>
          </a:p>
        </p:txBody>
      </p:sp>
    </p:spTree>
    <p:extLst>
      <p:ext uri="{BB962C8B-B14F-4D97-AF65-F5344CB8AC3E}">
        <p14:creationId xmlns:p14="http://schemas.microsoft.com/office/powerpoint/2010/main" val="140523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Proces certyfikacji SUS 2.0</a:t>
            </a:r>
            <a:endParaRPr lang="pl-PL" dirty="0"/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692192"/>
              </p:ext>
            </p:extLst>
          </p:nvPr>
        </p:nvGraphicFramePr>
        <p:xfrm>
          <a:off x="989318" y="986607"/>
          <a:ext cx="8567738" cy="4502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81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Proces certyfikacji SUS 2.0</a:t>
            </a:r>
            <a:endParaRPr lang="pl-PL" dirty="0"/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067438"/>
              </p:ext>
            </p:extLst>
          </p:nvPr>
        </p:nvGraphicFramePr>
        <p:xfrm>
          <a:off x="4067125" y="2352203"/>
          <a:ext cx="1909999" cy="9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03276" y="3597249"/>
            <a:ext cx="8568243" cy="2512300"/>
          </a:xfrm>
          <a:prstGeom prst="rect">
            <a:avLst/>
          </a:prstGeom>
        </p:spPr>
        <p:txBody>
          <a:bodyPr vert="horz" lIns="101345" tIns="50672" rIns="101345" bIns="50672" rtlCol="0">
            <a:normAutofit/>
          </a:bodyPr>
          <a:lstStyle>
            <a:lvl1pPr marL="380041" indent="-380041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3422" indent="-316700" algn="l" defTabSz="1013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6805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73527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0248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86969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3691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0414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7136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Celem </a:t>
            </a:r>
            <a:r>
              <a:rPr lang="pl-PL" dirty="0"/>
              <a:t>jest ocena stopnia spełnienia wymagań SUS 2.0 </a:t>
            </a:r>
            <a:br>
              <a:rPr lang="pl-PL" dirty="0"/>
            </a:br>
            <a:r>
              <a:rPr lang="pl-PL" dirty="0"/>
              <a:t>w zakresie jakości realizowanych usług szkoleniowo – rozwojowych oraz sposobu zarządzania firmą </a:t>
            </a:r>
            <a:br>
              <a:rPr lang="pl-PL" dirty="0"/>
            </a:br>
            <a:r>
              <a:rPr lang="pl-PL" dirty="0"/>
              <a:t>i kompetencjami osób odpowiedzialnych za realizację usług.</a:t>
            </a:r>
          </a:p>
        </p:txBody>
      </p:sp>
    </p:spTree>
    <p:extLst>
      <p:ext uri="{BB962C8B-B14F-4D97-AF65-F5344CB8AC3E}">
        <p14:creationId xmlns:p14="http://schemas.microsoft.com/office/powerpoint/2010/main" val="421616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Proces certyfikacji SUS 2.0</a:t>
            </a:r>
            <a:endParaRPr lang="pl-PL" dirty="0"/>
          </a:p>
        </p:txBody>
      </p:sp>
      <p:graphicFrame>
        <p:nvGraphicFramePr>
          <p:cNvPr id="6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6662"/>
              </p:ext>
            </p:extLst>
          </p:nvPr>
        </p:nvGraphicFramePr>
        <p:xfrm>
          <a:off x="4067125" y="2352203"/>
          <a:ext cx="1909999" cy="9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03276" y="3597249"/>
            <a:ext cx="8568243" cy="2512300"/>
          </a:xfrm>
          <a:prstGeom prst="rect">
            <a:avLst/>
          </a:prstGeom>
        </p:spPr>
        <p:txBody>
          <a:bodyPr vert="horz" lIns="101345" tIns="50672" rIns="101345" bIns="50672" rtlCol="0">
            <a:normAutofit/>
          </a:bodyPr>
          <a:lstStyle>
            <a:lvl1pPr marL="380041" indent="-380041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23422" indent="-316700" algn="l" defTabSz="1013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6805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73527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0248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86969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3691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0414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7136" indent="-253362" algn="l" defTabSz="10134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pl-PL" dirty="0"/>
              <a:t>Celem jest potwierdzenie zgodności sposobu realizacji usług ze standardu SUS 2.0. </a:t>
            </a:r>
          </a:p>
          <a:p>
            <a:pPr marL="0" lvl="0" indent="0">
              <a:buNone/>
            </a:pPr>
            <a:r>
              <a:rPr lang="pl-PL" dirty="0"/>
              <a:t>Audyt przeprowadzany jest przez niezależnych certyfikowanych audytorów DEKRA.</a:t>
            </a:r>
          </a:p>
        </p:txBody>
      </p:sp>
    </p:spTree>
    <p:extLst>
      <p:ext uri="{BB962C8B-B14F-4D97-AF65-F5344CB8AC3E}">
        <p14:creationId xmlns:p14="http://schemas.microsoft.com/office/powerpoint/2010/main" val="131584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3276" y="1605242"/>
            <a:ext cx="8639680" cy="126497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Jednorazowa certyfikacja </a:t>
            </a:r>
            <a:r>
              <a:rPr lang="pl-PL" dirty="0"/>
              <a:t>jest ważna przez 3 </a:t>
            </a:r>
            <a:r>
              <a:rPr lang="pl-PL" dirty="0" smtClean="0"/>
              <a:t>lata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863911"/>
              </p:ext>
            </p:extLst>
          </p:nvPr>
        </p:nvGraphicFramePr>
        <p:xfrm>
          <a:off x="1003272" y="2858815"/>
          <a:ext cx="856824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5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Korzyści z certyfikacji SUS 2.0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3272" y="2354759"/>
            <a:ext cx="8568243" cy="4500594"/>
          </a:xfrm>
        </p:spPr>
        <p:txBody>
          <a:bodyPr/>
          <a:lstStyle/>
          <a:p>
            <a:r>
              <a:rPr lang="pl-PL" dirty="0"/>
              <a:t>Szybki i rzetelny proces certyfikacji</a:t>
            </a:r>
          </a:p>
          <a:p>
            <a:r>
              <a:rPr lang="pl-PL" dirty="0"/>
              <a:t>Niezależna zewnętrzna ocena przez DEKRA</a:t>
            </a:r>
          </a:p>
          <a:p>
            <a:r>
              <a:rPr lang="pl-PL" dirty="0"/>
              <a:t>Spełnienie wymagań dla </a:t>
            </a:r>
            <a:r>
              <a:rPr lang="pl-PL" dirty="0" smtClean="0"/>
              <a:t>BUR</a:t>
            </a:r>
            <a:endParaRPr lang="pl-PL" dirty="0"/>
          </a:p>
          <a:p>
            <a:r>
              <a:rPr lang="pl-PL" dirty="0"/>
              <a:t>Atrakcyjna cenowo alternatywa dla innych certyfikacji – ISO9001 lub ISO29990</a:t>
            </a:r>
          </a:p>
          <a:p>
            <a:r>
              <a:rPr lang="pl-PL" dirty="0"/>
              <a:t>Preferencyjne warunki dla członków </a:t>
            </a:r>
            <a:r>
              <a:rPr lang="pl-PL" dirty="0" smtClean="0"/>
              <a:t>PIFS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052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Quality-Compon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22" y="-165521"/>
            <a:ext cx="10449697" cy="8184604"/>
          </a:xfrm>
          <a:prstGeom prst="rect">
            <a:avLst/>
          </a:prstGeom>
        </p:spPr>
      </p:pic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50701" y="-93513"/>
            <a:ext cx="9538112" cy="12646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 smtClean="0"/>
              <a:t>Co to jest jakość usług rozwojowych?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22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 jaki sposób SUS 2.0 wpływa na jakość usług </a:t>
            </a:r>
            <a:r>
              <a:rPr lang="pl-PL" dirty="0" smtClean="0"/>
              <a:t>rozwojowych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339107"/>
              </p:ext>
            </p:extLst>
          </p:nvPr>
        </p:nvGraphicFramePr>
        <p:xfrm>
          <a:off x="1003272" y="2794787"/>
          <a:ext cx="8568243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74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79473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7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Jakość kwalifikacji/kompetencji</a:t>
            </a:r>
          </a:p>
          <a:p>
            <a:pPr>
              <a:defRPr/>
            </a:pPr>
            <a:r>
              <a:rPr lang="pl-PL" dirty="0" smtClean="0"/>
              <a:t>Jakość efektów uczenia się i rozwoju</a:t>
            </a:r>
          </a:p>
          <a:p>
            <a:pPr>
              <a:defRPr/>
            </a:pPr>
            <a:r>
              <a:rPr lang="pl-PL" dirty="0" smtClean="0"/>
              <a:t>Jakość procesu usługi</a:t>
            </a:r>
          </a:p>
          <a:p>
            <a:pPr>
              <a:defRPr/>
            </a:pPr>
            <a:r>
              <a:rPr lang="pl-PL" dirty="0" smtClean="0"/>
              <a:t>Jakość sytuacji edukacyjnej</a:t>
            </a:r>
          </a:p>
          <a:p>
            <a:pPr>
              <a:defRPr/>
            </a:pPr>
            <a:r>
              <a:rPr lang="pl-PL" dirty="0" smtClean="0"/>
              <a:t>Jakość pracy ludzi </a:t>
            </a:r>
          </a:p>
          <a:p>
            <a:pPr>
              <a:defRPr/>
            </a:pPr>
            <a:r>
              <a:rPr lang="pl-PL" dirty="0" smtClean="0"/>
              <a:t>Jakość uczących się, grupy uczącej się</a:t>
            </a:r>
          </a:p>
          <a:p>
            <a:pPr>
              <a:defRPr/>
            </a:pPr>
            <a:r>
              <a:rPr lang="pl-PL" dirty="0" smtClean="0"/>
              <a:t>Jakość transferu efektów uczenia się 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>
              <a:defRPr/>
            </a:pPr>
            <a:endParaRPr lang="pl-PL" dirty="0" smtClean="0"/>
          </a:p>
          <a:p>
            <a:pPr>
              <a:defRPr/>
            </a:pPr>
            <a:endParaRPr lang="pl-PL" dirty="0"/>
          </a:p>
        </p:txBody>
      </p:sp>
      <p:sp>
        <p:nvSpPr>
          <p:cNvPr id="35842" name="Tytuł 2"/>
          <p:cNvSpPr>
            <a:spLocks noGrp="1"/>
          </p:cNvSpPr>
          <p:nvPr>
            <p:ph type="title"/>
          </p:nvPr>
        </p:nvSpPr>
        <p:spPr>
          <a:xfrm>
            <a:off x="466725" y="1418655"/>
            <a:ext cx="8925749" cy="877469"/>
          </a:xfrm>
        </p:spPr>
        <p:txBody>
          <a:bodyPr/>
          <a:lstStyle/>
          <a:p>
            <a:r>
              <a:rPr lang="pl-PL" dirty="0">
                <a:latin typeface="Source Sans Pro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57325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Perspektywa rynkowa -oczekiwania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260313"/>
              </p:ext>
            </p:extLst>
          </p:nvPr>
        </p:nvGraphicFramePr>
        <p:xfrm>
          <a:off x="322709" y="1490663"/>
          <a:ext cx="982776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7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31" y="816573"/>
            <a:ext cx="10187806" cy="67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ytuł 1"/>
          <p:cNvSpPr>
            <a:spLocks noGrp="1"/>
          </p:cNvSpPr>
          <p:nvPr>
            <p:ph type="title"/>
          </p:nvPr>
        </p:nvSpPr>
        <p:spPr>
          <a:xfrm>
            <a:off x="507524" y="1660278"/>
            <a:ext cx="9135428" cy="1264973"/>
          </a:xfrm>
        </p:spPr>
        <p:txBody>
          <a:bodyPr/>
          <a:lstStyle/>
          <a:p>
            <a:pPr eaLnBrk="1" hangingPunct="1"/>
            <a:r>
              <a:rPr kumimoji="0" lang="pl-PL" dirty="0" smtClean="0">
                <a:latin typeface="Arial" charset="0"/>
                <a:cs typeface="Arial" charset="0"/>
              </a:rPr>
              <a:t>PIFS a jakość usług </a:t>
            </a:r>
            <a:endParaRPr kumimoji="0" lang="pl-PL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489896"/>
              </p:ext>
            </p:extLst>
          </p:nvPr>
        </p:nvGraphicFramePr>
        <p:xfrm>
          <a:off x="0" y="2767129"/>
          <a:ext cx="10150475" cy="294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42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23AE9-7C14-45C6-8193-675598BD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DA23AE9-7C14-45C6-8193-675598BD9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F19663-5857-4909-952D-60CF4333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BF19663-5857-4909-952D-60CF4333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82693E-2043-4F29-9A47-3085B1578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982693E-2043-4F29-9A47-3085B1578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B59086-9855-4F9D-B072-C2F1DEB33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EB59086-9855-4F9D-B072-C2F1DEB33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32966B-3DA6-4A3A-B837-C6E84A80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FC32966B-3DA6-4A3A-B837-C6E84A805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132983-ED5A-4E23-97E8-D48C1CCF0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5E132983-ED5A-4E23-97E8-D48C1CCF0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6F05DE-8621-44C4-A3DE-D9A932BDA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486F05DE-8621-44C4-A3DE-D9A932BDA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F2CBFB-C889-4B59-A8E4-7147142CB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56F2CBFB-C889-4B59-A8E4-7147142CB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847B9-B86A-4839-ACE9-517B6E912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D3F847B9-B86A-4839-ACE9-517B6E912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185D09-00DD-4699-81C2-736B6D209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6B185D09-00DD-4699-81C2-736B6D209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4361E-E8E5-4F56-B2A3-3801E5212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8B64361E-E8E5-4F56-B2A3-3801E5212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316B5A-500C-4425-BBFE-DF25E49A4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17316B5A-500C-4425-BBFE-DF25E49A4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DC862E-3282-43D2-B6C4-691244F57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07DC862E-3282-43D2-B6C4-691244F57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3F09C-B939-41AF-A4EE-802039EE1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EBF3F09C-B939-41AF-A4EE-802039EE1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CA0F21-C7FA-498E-AC5C-9E11D3DB0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BECA0F21-C7FA-498E-AC5C-9E11D3DB0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Główne filary SUS 2.0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252102"/>
              </p:ext>
            </p:extLst>
          </p:nvPr>
        </p:nvGraphicFramePr>
        <p:xfrm>
          <a:off x="1003272" y="2426767"/>
          <a:ext cx="8568243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604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/>
        </p:nvGrpSpPr>
        <p:grpSpPr>
          <a:xfrm>
            <a:off x="610741" y="842591"/>
            <a:ext cx="1800200" cy="3672408"/>
            <a:chOff x="2067" y="-1"/>
            <a:chExt cx="2027008" cy="4500594"/>
          </a:xfrm>
          <a:scene3d>
            <a:camera prst="isometricOffAxis2Left" zoom="95000"/>
            <a:lightRig rig="flat" dir="t"/>
          </a:scene3d>
        </p:grpSpPr>
        <p:grpSp>
          <p:nvGrpSpPr>
            <p:cNvPr id="5" name="Grupa 4"/>
            <p:cNvGrpSpPr/>
            <p:nvPr/>
          </p:nvGrpSpPr>
          <p:grpSpPr>
            <a:xfrm>
              <a:off x="2067" y="-1"/>
              <a:ext cx="2027008" cy="4500594"/>
              <a:chOff x="2067" y="-1"/>
              <a:chExt cx="2027008" cy="4500594"/>
            </a:xfrm>
          </p:grpSpPr>
          <p:sp>
            <p:nvSpPr>
              <p:cNvPr id="6" name="Operacja ręczna 5"/>
              <p:cNvSpPr/>
              <p:nvPr/>
            </p:nvSpPr>
            <p:spPr>
              <a:xfrm rot="16200000">
                <a:off x="-1234726" y="1236792"/>
                <a:ext cx="4500594" cy="2027008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Operacja ręczna 4"/>
              <p:cNvSpPr/>
              <p:nvPr/>
            </p:nvSpPr>
            <p:spPr>
              <a:xfrm rot="21600000">
                <a:off x="2067" y="900118"/>
                <a:ext cx="2027008" cy="27003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0" tIns="0" rIns="147382" bIns="0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300" b="1" kern="1200" smtClean="0"/>
                  <a:t>1 część	</a:t>
                </a:r>
                <a:r>
                  <a:rPr lang="pl-PL" sz="2300" kern="1200" smtClean="0"/>
                  <a:t>Standard dotyczący firmy</a:t>
                </a:r>
                <a:endParaRPr lang="pl-PL" sz="2300" kern="1200"/>
              </a:p>
            </p:txBody>
          </p:sp>
        </p:grpSp>
      </p:grp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>
          <a:xfrm>
            <a:off x="3275037" y="1850703"/>
            <a:ext cx="6768043" cy="5580714"/>
          </a:xfrm>
        </p:spPr>
        <p:txBody>
          <a:bodyPr>
            <a:normAutofit lnSpcReduction="10000"/>
          </a:bodyPr>
          <a:lstStyle/>
          <a:p>
            <a:pPr lvl="0">
              <a:buFont typeface="Wingdings" charset="2"/>
              <a:buChar char="ü"/>
            </a:pPr>
            <a:r>
              <a:rPr lang="pl-PL" dirty="0"/>
              <a:t>Przejrzysta komunikacja sposobu działania firmy, jej zakresu usług, sposobu i metod pracy, doświadczeń </a:t>
            </a:r>
            <a:r>
              <a:rPr lang="pl-PL" dirty="0" smtClean="0"/>
              <a:t> i </a:t>
            </a:r>
            <a:r>
              <a:rPr lang="pl-PL" dirty="0"/>
              <a:t>referencji oraz posiadanych certyfikatów</a:t>
            </a:r>
          </a:p>
          <a:p>
            <a:pPr>
              <a:buFont typeface="Wingdings" charset="2"/>
              <a:buChar char="ü"/>
            </a:pPr>
            <a:r>
              <a:rPr lang="pl-PL" dirty="0"/>
              <a:t>Upewnienie innych o przestrzeganiu norm prawnych</a:t>
            </a:r>
          </a:p>
          <a:p>
            <a:pPr>
              <a:buFont typeface="Wingdings" charset="2"/>
              <a:buChar char="ü"/>
            </a:pPr>
            <a:r>
              <a:rPr lang="pl-PL" dirty="0"/>
              <a:t>Praktyki zapewniania jakości</a:t>
            </a:r>
          </a:p>
          <a:p>
            <a:pPr>
              <a:buFont typeface="Wingdings" charset="2"/>
              <a:buChar char="ü"/>
            </a:pPr>
            <a:r>
              <a:rPr lang="pl-PL" dirty="0"/>
              <a:t>Zapewnienie stałego rozwoju firmy i doskonalenia realizacji usług </a:t>
            </a:r>
          </a:p>
          <a:p>
            <a:endParaRPr lang="pl-PL" dirty="0" smtClean="0"/>
          </a:p>
          <a:p>
            <a:r>
              <a:rPr lang="pl-PL" dirty="0" smtClean="0"/>
              <a:t>POZYCJONOWANIE I KONKURENCYJNOŚĆ, BUDOWANIE WIARYGODNOŚCI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053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1061" y="1562671"/>
            <a:ext cx="6512502" cy="514866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pl-PL" dirty="0" smtClean="0"/>
              <a:t>Skupienie na rezultatach i ich osiąganiu</a:t>
            </a:r>
          </a:p>
          <a:p>
            <a:pPr>
              <a:buFont typeface="Wingdings" charset="2"/>
              <a:buChar char="ü"/>
            </a:pPr>
            <a:r>
              <a:rPr lang="pl-PL" dirty="0" smtClean="0"/>
              <a:t>Procesowanie </a:t>
            </a:r>
            <a:r>
              <a:rPr lang="pl-PL" dirty="0"/>
              <a:t>usługi zgodnie z oczekiwaniami </a:t>
            </a:r>
            <a:r>
              <a:rPr lang="pl-PL" dirty="0" smtClean="0"/>
              <a:t>Klienta i zgodnie z najlepszymi praktykami</a:t>
            </a:r>
            <a:endParaRPr lang="pl-PL" dirty="0"/>
          </a:p>
          <a:p>
            <a:pPr lvl="0">
              <a:buFont typeface="Wingdings" charset="2"/>
              <a:buChar char="ü"/>
            </a:pPr>
            <a:r>
              <a:rPr lang="pl-PL" dirty="0" smtClean="0"/>
              <a:t>Dostarczenie </a:t>
            </a:r>
            <a:r>
              <a:rPr lang="pl-PL" dirty="0"/>
              <a:t>dowodów dotyczących osiągniętych rezultatów (ewaluacja procesu)</a:t>
            </a:r>
          </a:p>
          <a:p>
            <a:endParaRPr lang="pl-PL" dirty="0" smtClean="0"/>
          </a:p>
          <a:p>
            <a:pPr marL="0" indent="0">
              <a:buNone/>
            </a:pPr>
            <a:r>
              <a:rPr lang="pl-PL" dirty="0"/>
              <a:t>ZAPEWNIENIE REZULTATÓW USŁUGI SZKOLEŃ I ROZWOJU ZGODNIE Z OCZEKIWANIAMI KLIENTA</a:t>
            </a: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466725" y="410543"/>
            <a:ext cx="2016224" cy="4248472"/>
            <a:chOff x="2181100" y="-1"/>
            <a:chExt cx="2027008" cy="4500594"/>
          </a:xfrm>
          <a:scene3d>
            <a:camera prst="isometricOffAxis2Left" zoom="95000"/>
            <a:lightRig rig="flat" dir="t"/>
          </a:scene3d>
        </p:grpSpPr>
        <p:grpSp>
          <p:nvGrpSpPr>
            <p:cNvPr id="6" name="Grupa 5"/>
            <p:cNvGrpSpPr/>
            <p:nvPr/>
          </p:nvGrpSpPr>
          <p:grpSpPr>
            <a:xfrm>
              <a:off x="2181100" y="-1"/>
              <a:ext cx="2027008" cy="4500594"/>
              <a:chOff x="2181100" y="-1"/>
              <a:chExt cx="2027008" cy="4500594"/>
            </a:xfrm>
          </p:grpSpPr>
          <p:sp>
            <p:nvSpPr>
              <p:cNvPr id="7" name="Operacja ręczna 6"/>
              <p:cNvSpPr/>
              <p:nvPr/>
            </p:nvSpPr>
            <p:spPr>
              <a:xfrm rot="16200000">
                <a:off x="944307" y="1236792"/>
                <a:ext cx="4500594" cy="2027008"/>
              </a:xfrm>
              <a:prstGeom prst="flowChartManualOperation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Operacja ręczna 4"/>
              <p:cNvSpPr/>
              <p:nvPr/>
            </p:nvSpPr>
            <p:spPr>
              <a:xfrm rot="21600000">
                <a:off x="2181100" y="900118"/>
                <a:ext cx="2027008" cy="270035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6050" tIns="0" rIns="147382" bIns="0" numCol="1" spcCol="1270" anchor="ctr" anchorCtr="0">
                <a:noAutofit/>
              </a:bodyPr>
              <a:lstStyle/>
              <a:p>
                <a:pPr lvl="0" algn="ctr" defTabSz="10223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2300" b="1" kern="1200" smtClean="0"/>
                  <a:t>2 część	</a:t>
                </a:r>
                <a:r>
                  <a:rPr lang="pl-PL" sz="2300" kern="1200" smtClean="0"/>
                  <a:t>Standard dotyczący usług szkoleniowo </a:t>
                </a:r>
                <a:br>
                  <a:rPr lang="pl-PL" sz="2300" kern="1200" smtClean="0"/>
                </a:br>
                <a:r>
                  <a:rPr lang="pl-PL" sz="2300" kern="1200" smtClean="0"/>
                  <a:t>– rozwojowych </a:t>
                </a:r>
                <a:endParaRPr lang="pl-PL" sz="23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2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26119</TotalTime>
  <Words>602</Words>
  <Application>Microsoft Macintosh PowerPoint</Application>
  <PresentationFormat>Niestandardowy</PresentationFormat>
  <Paragraphs>111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Standard usług szkoleniowo-rozwojowych SUS 2.0 pifs</vt:lpstr>
      <vt:lpstr>Co to jest jakość usług rozwojowych?</vt:lpstr>
      <vt:lpstr>?</vt:lpstr>
      <vt:lpstr>Perspektywa rynkowa -oczekiwania</vt:lpstr>
      <vt:lpstr>Prezentacja programu PowerPoint</vt:lpstr>
      <vt:lpstr>PIFS a jakość usług </vt:lpstr>
      <vt:lpstr>Główne filary SUS 2.0</vt:lpstr>
      <vt:lpstr>Prezentacja programu PowerPoint</vt:lpstr>
      <vt:lpstr>Prezentacja programu PowerPoint</vt:lpstr>
      <vt:lpstr>Klamra” skuteczności usługi rozwojowej</vt:lpstr>
      <vt:lpstr>Prezentacja programu PowerPoint</vt:lpstr>
      <vt:lpstr>Prezentacja programu PowerPoint</vt:lpstr>
      <vt:lpstr>Ważne założenia standardu</vt:lpstr>
      <vt:lpstr>SUS 2.0 </vt:lpstr>
      <vt:lpstr>Proces certyfikacji SUS 2.0</vt:lpstr>
      <vt:lpstr>Proces certyfikacji SUS 2.0</vt:lpstr>
      <vt:lpstr>Proces certyfikacji SUS 2.0</vt:lpstr>
      <vt:lpstr>Jednorazowa certyfikacja jest ważna przez 3 lata</vt:lpstr>
      <vt:lpstr>Korzyści z certyfikacji SUS 2.0</vt:lpstr>
      <vt:lpstr>W jaki sposób SUS 2.0 wpływa na jakość usług rozwojowych</vt:lpstr>
      <vt:lpstr>Prezentacja programu PowerPoint</vt:lpstr>
    </vt:vector>
  </TitlesOfParts>
  <Company>Heidtman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STEREOTYPY I UPRZEDZENIA</dc:title>
  <dc:creator>Joanna Heidtman</dc:creator>
  <cp:lastModifiedBy>Piotr Piasecki</cp:lastModifiedBy>
  <cp:revision>250</cp:revision>
  <cp:lastPrinted>1601-01-01T00:00:00Z</cp:lastPrinted>
  <dcterms:created xsi:type="dcterms:W3CDTF">2005-05-05T07:31:07Z</dcterms:created>
  <dcterms:modified xsi:type="dcterms:W3CDTF">2017-03-15T09:15:28Z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TC010875761033</vt:lpwstr>
  </property>
</Properties>
</file>