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4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5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6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8" r:id="rId6"/>
    <p:sldId id="269" r:id="rId7"/>
    <p:sldId id="279" r:id="rId8"/>
    <p:sldId id="270" r:id="rId9"/>
    <p:sldId id="271" r:id="rId10"/>
    <p:sldId id="280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B"/>
    <a:srgbClr val="FFCA08"/>
    <a:srgbClr val="595959"/>
    <a:srgbClr val="0171BD"/>
    <a:srgbClr val="016FBA"/>
    <a:srgbClr val="0393F7"/>
    <a:srgbClr val="0176C0"/>
    <a:srgbClr val="0173BD"/>
    <a:srgbClr val="DFC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34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BF5FC-C4DB-4341-BCB7-87440DB2537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B0A87A3B-135A-45C6-A1F9-D076E03D0C5A}">
      <dgm:prSet phldrT="[Tekst]" custT="1"/>
      <dgm:spPr/>
      <dgm:t>
        <a:bodyPr/>
        <a:lstStyle/>
        <a:p>
          <a:r>
            <a:rPr lang="pl-PL" sz="32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1 bon rozwojowy = 60 zł</a:t>
          </a:r>
          <a:endParaRPr lang="pl-PL" sz="32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BF09C0A-6035-4940-8CDC-666BE98B0E5F}" type="parTrans" cxnId="{BB1C037D-854C-4E4D-960B-6CE2E1B80FED}">
      <dgm:prSet/>
      <dgm:spPr/>
      <dgm:t>
        <a:bodyPr/>
        <a:lstStyle/>
        <a:p>
          <a:endParaRPr lang="pl-PL"/>
        </a:p>
      </dgm:t>
    </dgm:pt>
    <dgm:pt modelId="{8ABEB94D-5146-4790-9397-8FF798F98422}" type="sibTrans" cxnId="{BB1C037D-854C-4E4D-960B-6CE2E1B80FED}">
      <dgm:prSet/>
      <dgm:spPr/>
      <dgm:t>
        <a:bodyPr/>
        <a:lstStyle/>
        <a:p>
          <a:endParaRPr lang="pl-PL"/>
        </a:p>
      </dgm:t>
    </dgm:pt>
    <dgm:pt modelId="{44EBB7F0-483C-42A7-B636-4202349E67E5}">
      <dgm:prSet phldrT="[Tekst]"/>
      <dgm:spPr/>
      <dgm:t>
        <a:bodyPr/>
        <a:lstStyle/>
        <a:p>
          <a:r>
            <a:rPr lang="pl-PL" dirty="0" smtClean="0"/>
            <a:t>1 godzina usługi szkoleniowej</a:t>
          </a:r>
          <a:endParaRPr lang="pl-PL" dirty="0"/>
        </a:p>
      </dgm:t>
    </dgm:pt>
    <dgm:pt modelId="{5A32B25D-0ED1-4EB0-BA1E-0C65D37DD8D6}" type="parTrans" cxnId="{06F95C61-4E59-4EEA-ABD6-3DF9ACF7CDFB}">
      <dgm:prSet/>
      <dgm:spPr/>
      <dgm:t>
        <a:bodyPr/>
        <a:lstStyle/>
        <a:p>
          <a:endParaRPr lang="pl-PL"/>
        </a:p>
      </dgm:t>
    </dgm:pt>
    <dgm:pt modelId="{32E660EF-3648-457C-BF45-5C46D8B4F355}" type="sibTrans" cxnId="{06F95C61-4E59-4EEA-ABD6-3DF9ACF7CDFB}">
      <dgm:prSet/>
      <dgm:spPr/>
      <dgm:t>
        <a:bodyPr/>
        <a:lstStyle/>
        <a:p>
          <a:endParaRPr lang="pl-PL"/>
        </a:p>
      </dgm:t>
    </dgm:pt>
    <dgm:pt modelId="{016AFBE8-AD51-4CEC-BF40-84E562FD1A36}">
      <dgm:prSet phldrT="[Tekst]"/>
      <dgm:spPr/>
      <dgm:t>
        <a:bodyPr/>
        <a:lstStyle/>
        <a:p>
          <a:r>
            <a:rPr lang="pl-PL" dirty="0" smtClean="0"/>
            <a:t>½ godziny usługi doradczej</a:t>
          </a:r>
          <a:endParaRPr lang="pl-PL" dirty="0"/>
        </a:p>
      </dgm:t>
    </dgm:pt>
    <dgm:pt modelId="{52ADB9A7-B7F4-4DCF-8A2B-45D01D2FB17B}" type="parTrans" cxnId="{284302FB-1FD1-4B00-AE3F-82D18D7EE296}">
      <dgm:prSet/>
      <dgm:spPr/>
      <dgm:t>
        <a:bodyPr/>
        <a:lstStyle/>
        <a:p>
          <a:endParaRPr lang="pl-PL"/>
        </a:p>
      </dgm:t>
    </dgm:pt>
    <dgm:pt modelId="{600CF737-BBE3-49DC-9321-9A212A4BC753}" type="sibTrans" cxnId="{284302FB-1FD1-4B00-AE3F-82D18D7EE296}">
      <dgm:prSet/>
      <dgm:spPr/>
      <dgm:t>
        <a:bodyPr/>
        <a:lstStyle/>
        <a:p>
          <a:endParaRPr lang="pl-PL"/>
        </a:p>
      </dgm:t>
    </dgm:pt>
    <dgm:pt modelId="{C86C82E8-5297-46D6-92F9-2AC26A2D08C4}">
      <dgm:prSet phldrT="[Tekst]"/>
      <dgm:spPr/>
      <dgm:t>
        <a:bodyPr/>
        <a:lstStyle/>
        <a:p>
          <a:r>
            <a:rPr lang="pl-PL" dirty="0" smtClean="0"/>
            <a:t>3 godziny studiów podyplomowych</a:t>
          </a:r>
          <a:endParaRPr lang="pl-PL" dirty="0"/>
        </a:p>
      </dgm:t>
    </dgm:pt>
    <dgm:pt modelId="{10D0A4BF-6C63-4BB4-B426-34BCFB1DEA2C}" type="parTrans" cxnId="{0C71A3C9-D7C0-48A0-80A2-755FF7C906A8}">
      <dgm:prSet/>
      <dgm:spPr/>
      <dgm:t>
        <a:bodyPr/>
        <a:lstStyle/>
        <a:p>
          <a:endParaRPr lang="pl-PL"/>
        </a:p>
      </dgm:t>
    </dgm:pt>
    <dgm:pt modelId="{D9E8117C-F434-4FA5-8126-8EB7C7819658}" type="sibTrans" cxnId="{0C71A3C9-D7C0-48A0-80A2-755FF7C906A8}">
      <dgm:prSet/>
      <dgm:spPr/>
      <dgm:t>
        <a:bodyPr/>
        <a:lstStyle/>
        <a:p>
          <a:endParaRPr lang="pl-PL"/>
        </a:p>
      </dgm:t>
    </dgm:pt>
    <dgm:pt modelId="{3640B075-71F5-42C1-94DA-F6D1C100C668}" type="pres">
      <dgm:prSet presAssocID="{A69BF5FC-C4DB-4341-BCB7-87440DB253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AF3B249-E447-4EDB-9B13-120038D86F3C}" type="pres">
      <dgm:prSet presAssocID="{B0A87A3B-135A-45C6-A1F9-D076E03D0C5A}" presName="hierRoot1" presStyleCnt="0">
        <dgm:presLayoutVars>
          <dgm:hierBranch val="init"/>
        </dgm:presLayoutVars>
      </dgm:prSet>
      <dgm:spPr/>
      <dgm:t>
        <a:bodyPr/>
        <a:lstStyle/>
        <a:p>
          <a:endParaRPr lang="pl-PL"/>
        </a:p>
      </dgm:t>
    </dgm:pt>
    <dgm:pt modelId="{15E3D70D-C977-4F00-A6A7-C53B15649608}" type="pres">
      <dgm:prSet presAssocID="{B0A87A3B-135A-45C6-A1F9-D076E03D0C5A}" presName="rootComposite1" presStyleCnt="0"/>
      <dgm:spPr/>
      <dgm:t>
        <a:bodyPr/>
        <a:lstStyle/>
        <a:p>
          <a:endParaRPr lang="pl-PL"/>
        </a:p>
      </dgm:t>
    </dgm:pt>
    <dgm:pt modelId="{EAD05B57-28C3-4DB3-B8C2-CC132F6E1220}" type="pres">
      <dgm:prSet presAssocID="{B0A87A3B-135A-45C6-A1F9-D076E03D0C5A}" presName="rootText1" presStyleLbl="node0" presStyleIdx="0" presStyleCnt="1" custScaleY="18324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863B47A-E0AE-4A94-B592-39F4C04A59DE}" type="pres">
      <dgm:prSet presAssocID="{B0A87A3B-135A-45C6-A1F9-D076E03D0C5A}" presName="rootConnector1" presStyleLbl="node1" presStyleIdx="0" presStyleCnt="0"/>
      <dgm:spPr/>
      <dgm:t>
        <a:bodyPr/>
        <a:lstStyle/>
        <a:p>
          <a:endParaRPr lang="pl-PL"/>
        </a:p>
      </dgm:t>
    </dgm:pt>
    <dgm:pt modelId="{26C88177-6D8D-4868-BA7B-BDD417CABB42}" type="pres">
      <dgm:prSet presAssocID="{B0A87A3B-135A-45C6-A1F9-D076E03D0C5A}" presName="hierChild2" presStyleCnt="0"/>
      <dgm:spPr/>
      <dgm:t>
        <a:bodyPr/>
        <a:lstStyle/>
        <a:p>
          <a:endParaRPr lang="pl-PL"/>
        </a:p>
      </dgm:t>
    </dgm:pt>
    <dgm:pt modelId="{2F4B1D66-AAEF-4BCC-8307-B8336778D963}" type="pres">
      <dgm:prSet presAssocID="{5A32B25D-0ED1-4EB0-BA1E-0C65D37DD8D6}" presName="Name64" presStyleLbl="parChTrans1D2" presStyleIdx="0" presStyleCnt="3"/>
      <dgm:spPr/>
      <dgm:t>
        <a:bodyPr/>
        <a:lstStyle/>
        <a:p>
          <a:endParaRPr lang="pl-PL"/>
        </a:p>
      </dgm:t>
    </dgm:pt>
    <dgm:pt modelId="{6C5FC58E-8A68-47A4-AA95-8E267D1ADD35}" type="pres">
      <dgm:prSet presAssocID="{44EBB7F0-483C-42A7-B636-4202349E67E5}" presName="hierRoot2" presStyleCnt="0">
        <dgm:presLayoutVars>
          <dgm:hierBranch val="init"/>
        </dgm:presLayoutVars>
      </dgm:prSet>
      <dgm:spPr/>
      <dgm:t>
        <a:bodyPr/>
        <a:lstStyle/>
        <a:p>
          <a:endParaRPr lang="pl-PL"/>
        </a:p>
      </dgm:t>
    </dgm:pt>
    <dgm:pt modelId="{C00A1152-6218-4627-BB6D-CE700B31A327}" type="pres">
      <dgm:prSet presAssocID="{44EBB7F0-483C-42A7-B636-4202349E67E5}" presName="rootComposite" presStyleCnt="0"/>
      <dgm:spPr/>
      <dgm:t>
        <a:bodyPr/>
        <a:lstStyle/>
        <a:p>
          <a:endParaRPr lang="pl-PL"/>
        </a:p>
      </dgm:t>
    </dgm:pt>
    <dgm:pt modelId="{9EAC06B4-EF88-4547-B214-66674141D047}" type="pres">
      <dgm:prSet presAssocID="{44EBB7F0-483C-42A7-B636-4202349E67E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D5725B5-3689-495D-B09D-1358B2A188A0}" type="pres">
      <dgm:prSet presAssocID="{44EBB7F0-483C-42A7-B636-4202349E67E5}" presName="rootConnector" presStyleLbl="node2" presStyleIdx="0" presStyleCnt="3"/>
      <dgm:spPr/>
      <dgm:t>
        <a:bodyPr/>
        <a:lstStyle/>
        <a:p>
          <a:endParaRPr lang="pl-PL"/>
        </a:p>
      </dgm:t>
    </dgm:pt>
    <dgm:pt modelId="{BDB2248D-56E9-4AE1-98D7-D6277643ECF8}" type="pres">
      <dgm:prSet presAssocID="{44EBB7F0-483C-42A7-B636-4202349E67E5}" presName="hierChild4" presStyleCnt="0"/>
      <dgm:spPr/>
      <dgm:t>
        <a:bodyPr/>
        <a:lstStyle/>
        <a:p>
          <a:endParaRPr lang="pl-PL"/>
        </a:p>
      </dgm:t>
    </dgm:pt>
    <dgm:pt modelId="{9CFB15D3-F30E-42C6-A223-17D669BB62B2}" type="pres">
      <dgm:prSet presAssocID="{44EBB7F0-483C-42A7-B636-4202349E67E5}" presName="hierChild5" presStyleCnt="0"/>
      <dgm:spPr/>
      <dgm:t>
        <a:bodyPr/>
        <a:lstStyle/>
        <a:p>
          <a:endParaRPr lang="pl-PL"/>
        </a:p>
      </dgm:t>
    </dgm:pt>
    <dgm:pt modelId="{BB827B8E-0D9D-4F5B-87D9-508DA810B912}" type="pres">
      <dgm:prSet presAssocID="{52ADB9A7-B7F4-4DCF-8A2B-45D01D2FB17B}" presName="Name64" presStyleLbl="parChTrans1D2" presStyleIdx="1" presStyleCnt="3"/>
      <dgm:spPr/>
      <dgm:t>
        <a:bodyPr/>
        <a:lstStyle/>
        <a:p>
          <a:endParaRPr lang="pl-PL"/>
        </a:p>
      </dgm:t>
    </dgm:pt>
    <dgm:pt modelId="{6BC7A3C7-9E8C-46C9-8D61-16B7A84550B3}" type="pres">
      <dgm:prSet presAssocID="{016AFBE8-AD51-4CEC-BF40-84E562FD1A36}" presName="hierRoot2" presStyleCnt="0">
        <dgm:presLayoutVars>
          <dgm:hierBranch val="init"/>
        </dgm:presLayoutVars>
      </dgm:prSet>
      <dgm:spPr/>
      <dgm:t>
        <a:bodyPr/>
        <a:lstStyle/>
        <a:p>
          <a:endParaRPr lang="pl-PL"/>
        </a:p>
      </dgm:t>
    </dgm:pt>
    <dgm:pt modelId="{F8C13D5A-89CC-4F95-BE0E-EEB760EE7CF2}" type="pres">
      <dgm:prSet presAssocID="{016AFBE8-AD51-4CEC-BF40-84E562FD1A36}" presName="rootComposite" presStyleCnt="0"/>
      <dgm:spPr/>
      <dgm:t>
        <a:bodyPr/>
        <a:lstStyle/>
        <a:p>
          <a:endParaRPr lang="pl-PL"/>
        </a:p>
      </dgm:t>
    </dgm:pt>
    <dgm:pt modelId="{2B5A60BF-BB06-4904-8383-60033DB1C050}" type="pres">
      <dgm:prSet presAssocID="{016AFBE8-AD51-4CEC-BF40-84E562FD1A3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0EB1EE7-2331-4C69-9F7A-666E709A8A6F}" type="pres">
      <dgm:prSet presAssocID="{016AFBE8-AD51-4CEC-BF40-84E562FD1A36}" presName="rootConnector" presStyleLbl="node2" presStyleIdx="1" presStyleCnt="3"/>
      <dgm:spPr/>
      <dgm:t>
        <a:bodyPr/>
        <a:lstStyle/>
        <a:p>
          <a:endParaRPr lang="pl-PL"/>
        </a:p>
      </dgm:t>
    </dgm:pt>
    <dgm:pt modelId="{7EE714DD-0C6B-4B12-B46F-D058E2AD60C0}" type="pres">
      <dgm:prSet presAssocID="{016AFBE8-AD51-4CEC-BF40-84E562FD1A36}" presName="hierChild4" presStyleCnt="0"/>
      <dgm:spPr/>
      <dgm:t>
        <a:bodyPr/>
        <a:lstStyle/>
        <a:p>
          <a:endParaRPr lang="pl-PL"/>
        </a:p>
      </dgm:t>
    </dgm:pt>
    <dgm:pt modelId="{BB79622B-C629-4958-A040-49A87F163766}" type="pres">
      <dgm:prSet presAssocID="{016AFBE8-AD51-4CEC-BF40-84E562FD1A36}" presName="hierChild5" presStyleCnt="0"/>
      <dgm:spPr/>
      <dgm:t>
        <a:bodyPr/>
        <a:lstStyle/>
        <a:p>
          <a:endParaRPr lang="pl-PL"/>
        </a:p>
      </dgm:t>
    </dgm:pt>
    <dgm:pt modelId="{FB97BD32-AEB6-4A91-B0D5-3EB742801F5B}" type="pres">
      <dgm:prSet presAssocID="{10D0A4BF-6C63-4BB4-B426-34BCFB1DEA2C}" presName="Name64" presStyleLbl="parChTrans1D2" presStyleIdx="2" presStyleCnt="3"/>
      <dgm:spPr/>
      <dgm:t>
        <a:bodyPr/>
        <a:lstStyle/>
        <a:p>
          <a:endParaRPr lang="pl-PL"/>
        </a:p>
      </dgm:t>
    </dgm:pt>
    <dgm:pt modelId="{6DE0E43B-0A3C-46A2-BAAA-2535B73CEDE7}" type="pres">
      <dgm:prSet presAssocID="{C86C82E8-5297-46D6-92F9-2AC26A2D08C4}" presName="hierRoot2" presStyleCnt="0">
        <dgm:presLayoutVars>
          <dgm:hierBranch val="init"/>
        </dgm:presLayoutVars>
      </dgm:prSet>
      <dgm:spPr/>
      <dgm:t>
        <a:bodyPr/>
        <a:lstStyle/>
        <a:p>
          <a:endParaRPr lang="pl-PL"/>
        </a:p>
      </dgm:t>
    </dgm:pt>
    <dgm:pt modelId="{0CE85409-3E91-4B7C-8412-C90F5A86C0FE}" type="pres">
      <dgm:prSet presAssocID="{C86C82E8-5297-46D6-92F9-2AC26A2D08C4}" presName="rootComposite" presStyleCnt="0"/>
      <dgm:spPr/>
      <dgm:t>
        <a:bodyPr/>
        <a:lstStyle/>
        <a:p>
          <a:endParaRPr lang="pl-PL"/>
        </a:p>
      </dgm:t>
    </dgm:pt>
    <dgm:pt modelId="{85A13925-FA43-47F7-91C3-83D336875787}" type="pres">
      <dgm:prSet presAssocID="{C86C82E8-5297-46D6-92F9-2AC26A2D08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2C30545-AC1B-4503-B74D-848C9DA874AE}" type="pres">
      <dgm:prSet presAssocID="{C86C82E8-5297-46D6-92F9-2AC26A2D08C4}" presName="rootConnector" presStyleLbl="node2" presStyleIdx="2" presStyleCnt="3"/>
      <dgm:spPr/>
      <dgm:t>
        <a:bodyPr/>
        <a:lstStyle/>
        <a:p>
          <a:endParaRPr lang="pl-PL"/>
        </a:p>
      </dgm:t>
    </dgm:pt>
    <dgm:pt modelId="{C9074A2A-46E3-4722-999E-CC370A2FDBE0}" type="pres">
      <dgm:prSet presAssocID="{C86C82E8-5297-46D6-92F9-2AC26A2D08C4}" presName="hierChild4" presStyleCnt="0"/>
      <dgm:spPr/>
      <dgm:t>
        <a:bodyPr/>
        <a:lstStyle/>
        <a:p>
          <a:endParaRPr lang="pl-PL"/>
        </a:p>
      </dgm:t>
    </dgm:pt>
    <dgm:pt modelId="{F7D23932-AAB4-4818-8F57-968418BE3C6A}" type="pres">
      <dgm:prSet presAssocID="{C86C82E8-5297-46D6-92F9-2AC26A2D08C4}" presName="hierChild5" presStyleCnt="0"/>
      <dgm:spPr/>
      <dgm:t>
        <a:bodyPr/>
        <a:lstStyle/>
        <a:p>
          <a:endParaRPr lang="pl-PL"/>
        </a:p>
      </dgm:t>
    </dgm:pt>
    <dgm:pt modelId="{587EDC65-E784-4645-8E1D-325C2779C296}" type="pres">
      <dgm:prSet presAssocID="{B0A87A3B-135A-45C6-A1F9-D076E03D0C5A}" presName="hierChild3" presStyleCnt="0"/>
      <dgm:spPr/>
      <dgm:t>
        <a:bodyPr/>
        <a:lstStyle/>
        <a:p>
          <a:endParaRPr lang="pl-PL"/>
        </a:p>
      </dgm:t>
    </dgm:pt>
  </dgm:ptLst>
  <dgm:cxnLst>
    <dgm:cxn modelId="{EA208667-51B5-4128-9E76-3FC496907E66}" type="presOf" srcId="{10D0A4BF-6C63-4BB4-B426-34BCFB1DEA2C}" destId="{FB97BD32-AEB6-4A91-B0D5-3EB742801F5B}" srcOrd="0" destOrd="0" presId="urn:microsoft.com/office/officeart/2009/3/layout/HorizontalOrganizationChart"/>
    <dgm:cxn modelId="{74C9FE02-4C6B-4364-9763-1B0FB298B73C}" type="presOf" srcId="{C86C82E8-5297-46D6-92F9-2AC26A2D08C4}" destId="{62C30545-AC1B-4503-B74D-848C9DA874AE}" srcOrd="1" destOrd="0" presId="urn:microsoft.com/office/officeart/2009/3/layout/HorizontalOrganizationChart"/>
    <dgm:cxn modelId="{0C71A3C9-D7C0-48A0-80A2-755FF7C906A8}" srcId="{B0A87A3B-135A-45C6-A1F9-D076E03D0C5A}" destId="{C86C82E8-5297-46D6-92F9-2AC26A2D08C4}" srcOrd="2" destOrd="0" parTransId="{10D0A4BF-6C63-4BB4-B426-34BCFB1DEA2C}" sibTransId="{D9E8117C-F434-4FA5-8126-8EB7C7819658}"/>
    <dgm:cxn modelId="{284302FB-1FD1-4B00-AE3F-82D18D7EE296}" srcId="{B0A87A3B-135A-45C6-A1F9-D076E03D0C5A}" destId="{016AFBE8-AD51-4CEC-BF40-84E562FD1A36}" srcOrd="1" destOrd="0" parTransId="{52ADB9A7-B7F4-4DCF-8A2B-45D01D2FB17B}" sibTransId="{600CF737-BBE3-49DC-9321-9A212A4BC753}"/>
    <dgm:cxn modelId="{E6020374-F5D6-417B-B665-0EB041B70FBA}" type="presOf" srcId="{A69BF5FC-C4DB-4341-BCB7-87440DB25376}" destId="{3640B075-71F5-42C1-94DA-F6D1C100C668}" srcOrd="0" destOrd="0" presId="urn:microsoft.com/office/officeart/2009/3/layout/HorizontalOrganizationChart"/>
    <dgm:cxn modelId="{C109AAF6-B250-4946-AD5C-44EB86AAE863}" type="presOf" srcId="{52ADB9A7-B7F4-4DCF-8A2B-45D01D2FB17B}" destId="{BB827B8E-0D9D-4F5B-87D9-508DA810B912}" srcOrd="0" destOrd="0" presId="urn:microsoft.com/office/officeart/2009/3/layout/HorizontalOrganizationChart"/>
    <dgm:cxn modelId="{06F95C61-4E59-4EEA-ABD6-3DF9ACF7CDFB}" srcId="{B0A87A3B-135A-45C6-A1F9-D076E03D0C5A}" destId="{44EBB7F0-483C-42A7-B636-4202349E67E5}" srcOrd="0" destOrd="0" parTransId="{5A32B25D-0ED1-4EB0-BA1E-0C65D37DD8D6}" sibTransId="{32E660EF-3648-457C-BF45-5C46D8B4F355}"/>
    <dgm:cxn modelId="{14CADB47-9FE5-408E-858D-CE324C26268F}" type="presOf" srcId="{B0A87A3B-135A-45C6-A1F9-D076E03D0C5A}" destId="{EAD05B57-28C3-4DB3-B8C2-CC132F6E1220}" srcOrd="0" destOrd="0" presId="urn:microsoft.com/office/officeart/2009/3/layout/HorizontalOrganizationChart"/>
    <dgm:cxn modelId="{BB1C037D-854C-4E4D-960B-6CE2E1B80FED}" srcId="{A69BF5FC-C4DB-4341-BCB7-87440DB25376}" destId="{B0A87A3B-135A-45C6-A1F9-D076E03D0C5A}" srcOrd="0" destOrd="0" parTransId="{7BF09C0A-6035-4940-8CDC-666BE98B0E5F}" sibTransId="{8ABEB94D-5146-4790-9397-8FF798F98422}"/>
    <dgm:cxn modelId="{AB661159-E0A2-437C-BE74-D7B061E9BE2F}" type="presOf" srcId="{5A32B25D-0ED1-4EB0-BA1E-0C65D37DD8D6}" destId="{2F4B1D66-AAEF-4BCC-8307-B8336778D963}" srcOrd="0" destOrd="0" presId="urn:microsoft.com/office/officeart/2009/3/layout/HorizontalOrganizationChart"/>
    <dgm:cxn modelId="{AB095974-08B2-4805-BE71-1DF781BD8027}" type="presOf" srcId="{44EBB7F0-483C-42A7-B636-4202349E67E5}" destId="{DD5725B5-3689-495D-B09D-1358B2A188A0}" srcOrd="1" destOrd="0" presId="urn:microsoft.com/office/officeart/2009/3/layout/HorizontalOrganizationChart"/>
    <dgm:cxn modelId="{D150F8F6-8BB6-429B-9DEE-FC0AFE7649D2}" type="presOf" srcId="{C86C82E8-5297-46D6-92F9-2AC26A2D08C4}" destId="{85A13925-FA43-47F7-91C3-83D336875787}" srcOrd="0" destOrd="0" presId="urn:microsoft.com/office/officeart/2009/3/layout/HorizontalOrganizationChart"/>
    <dgm:cxn modelId="{EBE74DAE-6C47-4924-AD83-FC571598D829}" type="presOf" srcId="{016AFBE8-AD51-4CEC-BF40-84E562FD1A36}" destId="{2B5A60BF-BB06-4904-8383-60033DB1C050}" srcOrd="0" destOrd="0" presId="urn:microsoft.com/office/officeart/2009/3/layout/HorizontalOrganizationChart"/>
    <dgm:cxn modelId="{16DD776C-F301-4119-BA99-89E45216B5A7}" type="presOf" srcId="{44EBB7F0-483C-42A7-B636-4202349E67E5}" destId="{9EAC06B4-EF88-4547-B214-66674141D047}" srcOrd="0" destOrd="0" presId="urn:microsoft.com/office/officeart/2009/3/layout/HorizontalOrganizationChart"/>
    <dgm:cxn modelId="{5C3D3051-0EE3-417B-AE5C-5D8F2AC0F9FC}" type="presOf" srcId="{B0A87A3B-135A-45C6-A1F9-D076E03D0C5A}" destId="{3863B47A-E0AE-4A94-B592-39F4C04A59DE}" srcOrd="1" destOrd="0" presId="urn:microsoft.com/office/officeart/2009/3/layout/HorizontalOrganizationChart"/>
    <dgm:cxn modelId="{33D27EDD-2A3F-4387-91BA-1142A6E0CE0E}" type="presOf" srcId="{016AFBE8-AD51-4CEC-BF40-84E562FD1A36}" destId="{70EB1EE7-2331-4C69-9F7A-666E709A8A6F}" srcOrd="1" destOrd="0" presId="urn:microsoft.com/office/officeart/2009/3/layout/HorizontalOrganizationChart"/>
    <dgm:cxn modelId="{84B60DAB-0AC8-4CE2-B35D-67741F208505}" type="presParOf" srcId="{3640B075-71F5-42C1-94DA-F6D1C100C668}" destId="{5AF3B249-E447-4EDB-9B13-120038D86F3C}" srcOrd="0" destOrd="0" presId="urn:microsoft.com/office/officeart/2009/3/layout/HorizontalOrganizationChart"/>
    <dgm:cxn modelId="{BB8E3F2C-DFE2-4ACD-9CF5-A530F4587A13}" type="presParOf" srcId="{5AF3B249-E447-4EDB-9B13-120038D86F3C}" destId="{15E3D70D-C977-4F00-A6A7-C53B15649608}" srcOrd="0" destOrd="0" presId="urn:microsoft.com/office/officeart/2009/3/layout/HorizontalOrganizationChart"/>
    <dgm:cxn modelId="{3D6402AC-2004-494E-8971-943C2F156AC7}" type="presParOf" srcId="{15E3D70D-C977-4F00-A6A7-C53B15649608}" destId="{EAD05B57-28C3-4DB3-B8C2-CC132F6E1220}" srcOrd="0" destOrd="0" presId="urn:microsoft.com/office/officeart/2009/3/layout/HorizontalOrganizationChart"/>
    <dgm:cxn modelId="{DA15B523-2027-4776-A70A-C6BCD797AE4B}" type="presParOf" srcId="{15E3D70D-C977-4F00-A6A7-C53B15649608}" destId="{3863B47A-E0AE-4A94-B592-39F4C04A59DE}" srcOrd="1" destOrd="0" presId="urn:microsoft.com/office/officeart/2009/3/layout/HorizontalOrganizationChart"/>
    <dgm:cxn modelId="{E2809F8F-F7F1-48AA-BB2C-08DB28A20BAD}" type="presParOf" srcId="{5AF3B249-E447-4EDB-9B13-120038D86F3C}" destId="{26C88177-6D8D-4868-BA7B-BDD417CABB42}" srcOrd="1" destOrd="0" presId="urn:microsoft.com/office/officeart/2009/3/layout/HorizontalOrganizationChart"/>
    <dgm:cxn modelId="{E776D72C-4E71-4C97-A73A-A1520345ADF0}" type="presParOf" srcId="{26C88177-6D8D-4868-BA7B-BDD417CABB42}" destId="{2F4B1D66-AAEF-4BCC-8307-B8336778D963}" srcOrd="0" destOrd="0" presId="urn:microsoft.com/office/officeart/2009/3/layout/HorizontalOrganizationChart"/>
    <dgm:cxn modelId="{BA70F2AF-C7B0-4633-9754-73067485B800}" type="presParOf" srcId="{26C88177-6D8D-4868-BA7B-BDD417CABB42}" destId="{6C5FC58E-8A68-47A4-AA95-8E267D1ADD35}" srcOrd="1" destOrd="0" presId="urn:microsoft.com/office/officeart/2009/3/layout/HorizontalOrganizationChart"/>
    <dgm:cxn modelId="{D959AA73-EB89-43C2-9D13-E11AE43CF519}" type="presParOf" srcId="{6C5FC58E-8A68-47A4-AA95-8E267D1ADD35}" destId="{C00A1152-6218-4627-BB6D-CE700B31A327}" srcOrd="0" destOrd="0" presId="urn:microsoft.com/office/officeart/2009/3/layout/HorizontalOrganizationChart"/>
    <dgm:cxn modelId="{4D23603A-210E-4413-BC8B-B521C0E27CEF}" type="presParOf" srcId="{C00A1152-6218-4627-BB6D-CE700B31A327}" destId="{9EAC06B4-EF88-4547-B214-66674141D047}" srcOrd="0" destOrd="0" presId="urn:microsoft.com/office/officeart/2009/3/layout/HorizontalOrganizationChart"/>
    <dgm:cxn modelId="{2C264435-F5A8-48B1-9B92-A9867160AD2E}" type="presParOf" srcId="{C00A1152-6218-4627-BB6D-CE700B31A327}" destId="{DD5725B5-3689-495D-B09D-1358B2A188A0}" srcOrd="1" destOrd="0" presId="urn:microsoft.com/office/officeart/2009/3/layout/HorizontalOrganizationChart"/>
    <dgm:cxn modelId="{96F9EDCA-ADC7-46E5-B8CF-6FDE4B68ACBC}" type="presParOf" srcId="{6C5FC58E-8A68-47A4-AA95-8E267D1ADD35}" destId="{BDB2248D-56E9-4AE1-98D7-D6277643ECF8}" srcOrd="1" destOrd="0" presId="urn:microsoft.com/office/officeart/2009/3/layout/HorizontalOrganizationChart"/>
    <dgm:cxn modelId="{4E74A1FE-23D8-476B-BC83-3499085BDEEB}" type="presParOf" srcId="{6C5FC58E-8A68-47A4-AA95-8E267D1ADD35}" destId="{9CFB15D3-F30E-42C6-A223-17D669BB62B2}" srcOrd="2" destOrd="0" presId="urn:microsoft.com/office/officeart/2009/3/layout/HorizontalOrganizationChart"/>
    <dgm:cxn modelId="{9BC6DAAC-7083-41E6-B348-87AF30EB5952}" type="presParOf" srcId="{26C88177-6D8D-4868-BA7B-BDD417CABB42}" destId="{BB827B8E-0D9D-4F5B-87D9-508DA810B912}" srcOrd="2" destOrd="0" presId="urn:microsoft.com/office/officeart/2009/3/layout/HorizontalOrganizationChart"/>
    <dgm:cxn modelId="{FA5A3EA7-CD54-4201-BB62-140A857B6F77}" type="presParOf" srcId="{26C88177-6D8D-4868-BA7B-BDD417CABB42}" destId="{6BC7A3C7-9E8C-46C9-8D61-16B7A84550B3}" srcOrd="3" destOrd="0" presId="urn:microsoft.com/office/officeart/2009/3/layout/HorizontalOrganizationChart"/>
    <dgm:cxn modelId="{CFA9F19F-1046-4274-B6D5-87250CA84BF2}" type="presParOf" srcId="{6BC7A3C7-9E8C-46C9-8D61-16B7A84550B3}" destId="{F8C13D5A-89CC-4F95-BE0E-EEB760EE7CF2}" srcOrd="0" destOrd="0" presId="urn:microsoft.com/office/officeart/2009/3/layout/HorizontalOrganizationChart"/>
    <dgm:cxn modelId="{122CD076-C9A5-4A2F-942A-934A04A2BD44}" type="presParOf" srcId="{F8C13D5A-89CC-4F95-BE0E-EEB760EE7CF2}" destId="{2B5A60BF-BB06-4904-8383-60033DB1C050}" srcOrd="0" destOrd="0" presId="urn:microsoft.com/office/officeart/2009/3/layout/HorizontalOrganizationChart"/>
    <dgm:cxn modelId="{C007F7D1-A256-43A9-8BE7-F343FBB005C9}" type="presParOf" srcId="{F8C13D5A-89CC-4F95-BE0E-EEB760EE7CF2}" destId="{70EB1EE7-2331-4C69-9F7A-666E709A8A6F}" srcOrd="1" destOrd="0" presId="urn:microsoft.com/office/officeart/2009/3/layout/HorizontalOrganizationChart"/>
    <dgm:cxn modelId="{75334058-5AD5-4872-8356-79C37D4E40D8}" type="presParOf" srcId="{6BC7A3C7-9E8C-46C9-8D61-16B7A84550B3}" destId="{7EE714DD-0C6B-4B12-B46F-D058E2AD60C0}" srcOrd="1" destOrd="0" presId="urn:microsoft.com/office/officeart/2009/3/layout/HorizontalOrganizationChart"/>
    <dgm:cxn modelId="{16B28BD7-9B7B-4406-A129-AB63BBEFF7DF}" type="presParOf" srcId="{6BC7A3C7-9E8C-46C9-8D61-16B7A84550B3}" destId="{BB79622B-C629-4958-A040-49A87F163766}" srcOrd="2" destOrd="0" presId="urn:microsoft.com/office/officeart/2009/3/layout/HorizontalOrganizationChart"/>
    <dgm:cxn modelId="{5101A528-C936-429B-9A94-D5C384581032}" type="presParOf" srcId="{26C88177-6D8D-4868-BA7B-BDD417CABB42}" destId="{FB97BD32-AEB6-4A91-B0D5-3EB742801F5B}" srcOrd="4" destOrd="0" presId="urn:microsoft.com/office/officeart/2009/3/layout/HorizontalOrganizationChart"/>
    <dgm:cxn modelId="{8A6101AD-25B8-41CB-8AF1-93D4277EFF73}" type="presParOf" srcId="{26C88177-6D8D-4868-BA7B-BDD417CABB42}" destId="{6DE0E43B-0A3C-46A2-BAAA-2535B73CEDE7}" srcOrd="5" destOrd="0" presId="urn:microsoft.com/office/officeart/2009/3/layout/HorizontalOrganizationChart"/>
    <dgm:cxn modelId="{C1C83F9B-E9F5-40C6-8057-2C93B3420487}" type="presParOf" srcId="{6DE0E43B-0A3C-46A2-BAAA-2535B73CEDE7}" destId="{0CE85409-3E91-4B7C-8412-C90F5A86C0FE}" srcOrd="0" destOrd="0" presId="urn:microsoft.com/office/officeart/2009/3/layout/HorizontalOrganizationChart"/>
    <dgm:cxn modelId="{9AAF4243-A82E-4F2F-8CFA-2C7918A05623}" type="presParOf" srcId="{0CE85409-3E91-4B7C-8412-C90F5A86C0FE}" destId="{85A13925-FA43-47F7-91C3-83D336875787}" srcOrd="0" destOrd="0" presId="urn:microsoft.com/office/officeart/2009/3/layout/HorizontalOrganizationChart"/>
    <dgm:cxn modelId="{F431C193-E785-49B5-8DC5-F965285AEFAD}" type="presParOf" srcId="{0CE85409-3E91-4B7C-8412-C90F5A86C0FE}" destId="{62C30545-AC1B-4503-B74D-848C9DA874AE}" srcOrd="1" destOrd="0" presId="urn:microsoft.com/office/officeart/2009/3/layout/HorizontalOrganizationChart"/>
    <dgm:cxn modelId="{D89CD180-98F0-4F04-9278-730CFDA15CC6}" type="presParOf" srcId="{6DE0E43B-0A3C-46A2-BAAA-2535B73CEDE7}" destId="{C9074A2A-46E3-4722-999E-CC370A2FDBE0}" srcOrd="1" destOrd="0" presId="urn:microsoft.com/office/officeart/2009/3/layout/HorizontalOrganizationChart"/>
    <dgm:cxn modelId="{4D356D29-7F09-4B52-86AC-645887E331FA}" type="presParOf" srcId="{6DE0E43B-0A3C-46A2-BAAA-2535B73CEDE7}" destId="{F7D23932-AAB4-4818-8F57-968418BE3C6A}" srcOrd="2" destOrd="0" presId="urn:microsoft.com/office/officeart/2009/3/layout/HorizontalOrganizationChart"/>
    <dgm:cxn modelId="{5F592137-97FF-4479-BEA0-720831BADB1B}" type="presParOf" srcId="{5AF3B249-E447-4EDB-9B13-120038D86F3C}" destId="{587EDC65-E784-4645-8E1D-325C2779C29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6C8479-24E1-432A-973C-C12E1620B332}" type="doc">
      <dgm:prSet loTypeId="urn:microsoft.com/office/officeart/2005/8/layout/arrow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B121867-8EBA-432B-9F3F-8391B54EE90F}">
      <dgm:prSet phldrT="[Tekst]"/>
      <dgm:spPr>
        <a:solidFill>
          <a:srgbClr val="0171BD"/>
        </a:solidFill>
      </dgm:spPr>
      <dgm:t>
        <a:bodyPr/>
        <a:lstStyle/>
        <a:p>
          <a:r>
            <a:rPr lang="pl-PL" dirty="0" smtClean="0">
              <a:latin typeface="Arial Narrow" panose="020B0606020202030204" pitchFamily="34" charset="0"/>
            </a:rPr>
            <a:t>MŚP zgłasza się do Operatora wypełniając formularz on-line</a:t>
          </a:r>
          <a:endParaRPr lang="pl-PL" dirty="0"/>
        </a:p>
      </dgm:t>
    </dgm:pt>
    <dgm:pt modelId="{30C0A0F4-79E4-425B-A11B-F6D32C72211A}" type="parTrans" cxnId="{3A490194-0F7A-4598-AE1A-6ED01866BF5F}">
      <dgm:prSet/>
      <dgm:spPr/>
      <dgm:t>
        <a:bodyPr/>
        <a:lstStyle/>
        <a:p>
          <a:endParaRPr lang="pl-PL"/>
        </a:p>
      </dgm:t>
    </dgm:pt>
    <dgm:pt modelId="{F5D85DB2-9B50-4416-A8C3-682958B09E99}" type="sibTrans" cxnId="{3A490194-0F7A-4598-AE1A-6ED01866BF5F}">
      <dgm:prSet/>
      <dgm:spPr/>
      <dgm:t>
        <a:bodyPr/>
        <a:lstStyle/>
        <a:p>
          <a:endParaRPr lang="pl-PL"/>
        </a:p>
      </dgm:t>
    </dgm:pt>
    <dgm:pt modelId="{26C5EF14-7CC4-43ED-8314-4FF6BA3F27EB}">
      <dgm:prSet phldrT="[Tekst]"/>
      <dgm:spPr>
        <a:solidFill>
          <a:srgbClr val="0171BD"/>
        </a:solidFill>
      </dgm:spPr>
      <dgm:t>
        <a:bodyPr/>
        <a:lstStyle/>
        <a:p>
          <a:r>
            <a:rPr lang="pl-PL" dirty="0" smtClean="0">
              <a:latin typeface="Arial Narrow" panose="020B0606020202030204" pitchFamily="34" charset="0"/>
            </a:rPr>
            <a:t>zamawia bony</a:t>
          </a:r>
          <a:endParaRPr lang="pl-PL" dirty="0"/>
        </a:p>
      </dgm:t>
    </dgm:pt>
    <dgm:pt modelId="{0BEB0994-1116-4867-BF82-C68D5D4DFE54}" type="parTrans" cxnId="{47A21928-2F61-4060-9392-1C5F24D57F1B}">
      <dgm:prSet/>
      <dgm:spPr/>
      <dgm:t>
        <a:bodyPr/>
        <a:lstStyle/>
        <a:p>
          <a:endParaRPr lang="pl-PL"/>
        </a:p>
      </dgm:t>
    </dgm:pt>
    <dgm:pt modelId="{D657E96F-F32E-4DF7-ACD8-9CD684217061}" type="sibTrans" cxnId="{47A21928-2F61-4060-9392-1C5F24D57F1B}">
      <dgm:prSet/>
      <dgm:spPr/>
      <dgm:t>
        <a:bodyPr/>
        <a:lstStyle/>
        <a:p>
          <a:endParaRPr lang="pl-PL"/>
        </a:p>
      </dgm:t>
    </dgm:pt>
    <dgm:pt modelId="{33DF348C-CB69-4105-BA72-5EE97C1FBE32}">
      <dgm:prSet phldrT="[Tekst]"/>
      <dgm:spPr>
        <a:solidFill>
          <a:srgbClr val="0171BD"/>
        </a:solidFill>
      </dgm:spPr>
      <dgm:t>
        <a:bodyPr/>
        <a:lstStyle/>
        <a:p>
          <a:r>
            <a:rPr lang="pl-PL" dirty="0" smtClean="0">
              <a:latin typeface="Arial Narrow" panose="020B0606020202030204" pitchFamily="34" charset="0"/>
            </a:rPr>
            <a:t>rejestruje się w Bazie Usług Rozwojowych (BUR)</a:t>
          </a:r>
          <a:endParaRPr lang="pl-PL" dirty="0"/>
        </a:p>
      </dgm:t>
    </dgm:pt>
    <dgm:pt modelId="{F8948D0E-ACDE-4A33-97D2-A0D3A35B1B2B}" type="parTrans" cxnId="{3C5D30BA-A6FF-493C-B294-1088AD9B4FE0}">
      <dgm:prSet/>
      <dgm:spPr/>
      <dgm:t>
        <a:bodyPr/>
        <a:lstStyle/>
        <a:p>
          <a:endParaRPr lang="pl-PL"/>
        </a:p>
      </dgm:t>
    </dgm:pt>
    <dgm:pt modelId="{AE50B6B1-41FB-4160-A60B-4CAFF0E0035F}" type="sibTrans" cxnId="{3C5D30BA-A6FF-493C-B294-1088AD9B4FE0}">
      <dgm:prSet/>
      <dgm:spPr/>
      <dgm:t>
        <a:bodyPr/>
        <a:lstStyle/>
        <a:p>
          <a:endParaRPr lang="pl-PL"/>
        </a:p>
      </dgm:t>
    </dgm:pt>
    <dgm:pt modelId="{FE692C13-32A4-4D74-BD23-0A5423C9D904}" type="pres">
      <dgm:prSet presAssocID="{EB6C8479-24E1-432A-973C-C12E1620B33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83F66FC-B3A7-4BD1-876F-62E09B2014B7}" type="pres">
      <dgm:prSet presAssocID="{9B121867-8EBA-432B-9F3F-8391B54EE90F}" presName="arrow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3AE696-CAD0-425E-B61C-4FC6C96EAAED}" type="pres">
      <dgm:prSet presAssocID="{26C5EF14-7CC4-43ED-8314-4FF6BA3F27EB}" presName="arrow" presStyleLbl="node1" presStyleIdx="1" presStyleCnt="3" custRadScaleRad="160831" custRadScaleInc="-1355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41B9FE-6356-41C2-8039-C4E991B78D3C}" type="pres">
      <dgm:prSet presAssocID="{33DF348C-CB69-4105-BA72-5EE97C1FBE32}" presName="arrow" presStyleLbl="node1" presStyleIdx="2" presStyleCnt="3" custRadScaleRad="163052" custRadScaleInc="1371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78BC88A-772B-406D-9226-DC86FD38BBB3}" type="presOf" srcId="{33DF348C-CB69-4105-BA72-5EE97C1FBE32}" destId="{AA41B9FE-6356-41C2-8039-C4E991B78D3C}" srcOrd="0" destOrd="0" presId="urn:microsoft.com/office/officeart/2005/8/layout/arrow5"/>
    <dgm:cxn modelId="{2B0146B4-4B3A-4E4E-8AAD-7365B21E1FCC}" type="presOf" srcId="{EB6C8479-24E1-432A-973C-C12E1620B332}" destId="{FE692C13-32A4-4D74-BD23-0A5423C9D904}" srcOrd="0" destOrd="0" presId="urn:microsoft.com/office/officeart/2005/8/layout/arrow5"/>
    <dgm:cxn modelId="{3C5D30BA-A6FF-493C-B294-1088AD9B4FE0}" srcId="{EB6C8479-24E1-432A-973C-C12E1620B332}" destId="{33DF348C-CB69-4105-BA72-5EE97C1FBE32}" srcOrd="2" destOrd="0" parTransId="{F8948D0E-ACDE-4A33-97D2-A0D3A35B1B2B}" sibTransId="{AE50B6B1-41FB-4160-A60B-4CAFF0E0035F}"/>
    <dgm:cxn modelId="{1894DA31-A7C7-4C15-9707-05AE76DFED70}" type="presOf" srcId="{9B121867-8EBA-432B-9F3F-8391B54EE90F}" destId="{D83F66FC-B3A7-4BD1-876F-62E09B2014B7}" srcOrd="0" destOrd="0" presId="urn:microsoft.com/office/officeart/2005/8/layout/arrow5"/>
    <dgm:cxn modelId="{DDDDE005-129D-4DA4-8DA0-A04FAC2C9E48}" type="presOf" srcId="{26C5EF14-7CC4-43ED-8314-4FF6BA3F27EB}" destId="{F33AE696-CAD0-425E-B61C-4FC6C96EAAED}" srcOrd="0" destOrd="0" presId="urn:microsoft.com/office/officeart/2005/8/layout/arrow5"/>
    <dgm:cxn modelId="{47A21928-2F61-4060-9392-1C5F24D57F1B}" srcId="{EB6C8479-24E1-432A-973C-C12E1620B332}" destId="{26C5EF14-7CC4-43ED-8314-4FF6BA3F27EB}" srcOrd="1" destOrd="0" parTransId="{0BEB0994-1116-4867-BF82-C68D5D4DFE54}" sibTransId="{D657E96F-F32E-4DF7-ACD8-9CD684217061}"/>
    <dgm:cxn modelId="{3A490194-0F7A-4598-AE1A-6ED01866BF5F}" srcId="{EB6C8479-24E1-432A-973C-C12E1620B332}" destId="{9B121867-8EBA-432B-9F3F-8391B54EE90F}" srcOrd="0" destOrd="0" parTransId="{30C0A0F4-79E4-425B-A11B-F6D32C72211A}" sibTransId="{F5D85DB2-9B50-4416-A8C3-682958B09E99}"/>
    <dgm:cxn modelId="{40B6A8C8-6E01-4B4C-AF7F-36847DF11884}" type="presParOf" srcId="{FE692C13-32A4-4D74-BD23-0A5423C9D904}" destId="{D83F66FC-B3A7-4BD1-876F-62E09B2014B7}" srcOrd="0" destOrd="0" presId="urn:microsoft.com/office/officeart/2005/8/layout/arrow5"/>
    <dgm:cxn modelId="{E40CDF40-D3A7-42CA-B400-D36731652315}" type="presParOf" srcId="{FE692C13-32A4-4D74-BD23-0A5423C9D904}" destId="{F33AE696-CAD0-425E-B61C-4FC6C96EAAED}" srcOrd="1" destOrd="0" presId="urn:microsoft.com/office/officeart/2005/8/layout/arrow5"/>
    <dgm:cxn modelId="{D4E1CE1E-5BA4-45E6-8E8F-3F242A32264D}" type="presParOf" srcId="{FE692C13-32A4-4D74-BD23-0A5423C9D904}" destId="{AA41B9FE-6356-41C2-8039-C4E991B78D3C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17A075-9951-44E9-9724-2DA8FF603CA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29FD2BF6-BBCF-4395-840F-0BD24BC1DE54}">
      <dgm:prSet phldrT="[Tekst]" custT="1"/>
      <dgm:spPr/>
      <dgm:t>
        <a:bodyPr/>
        <a:lstStyle/>
        <a:p>
          <a:r>
            <a:rPr lang="pl-PL" sz="2000" dirty="0" smtClean="0">
              <a:latin typeface="Arial Narrow" panose="020B0606020202030204" pitchFamily="34" charset="0"/>
            </a:rPr>
            <a:t>Operator dokonuje weryfikacji zgłoszenia MŚP i kwalifikowalności do projektu</a:t>
          </a:r>
          <a:endParaRPr lang="pl-PL" sz="2000" dirty="0"/>
        </a:p>
      </dgm:t>
    </dgm:pt>
    <dgm:pt modelId="{200587DA-6D93-40D4-BB4F-15C9CADC54CB}" type="parTrans" cxnId="{7E6967E0-7312-47F4-8EBD-22BBBDEF7FCB}">
      <dgm:prSet/>
      <dgm:spPr/>
      <dgm:t>
        <a:bodyPr/>
        <a:lstStyle/>
        <a:p>
          <a:endParaRPr lang="pl-PL"/>
        </a:p>
      </dgm:t>
    </dgm:pt>
    <dgm:pt modelId="{FE50611F-2549-428B-905C-56734DACBF42}" type="sibTrans" cxnId="{7E6967E0-7312-47F4-8EBD-22BBBDEF7FCB}">
      <dgm:prSet/>
      <dgm:spPr/>
      <dgm:t>
        <a:bodyPr/>
        <a:lstStyle/>
        <a:p>
          <a:endParaRPr lang="pl-PL"/>
        </a:p>
      </dgm:t>
    </dgm:pt>
    <dgm:pt modelId="{55F12EC7-E6FE-45C2-A381-3772B6B9C715}">
      <dgm:prSet phldrT="[Tekst]" custT="1"/>
      <dgm:spPr/>
      <dgm:t>
        <a:bodyPr/>
        <a:lstStyle/>
        <a:p>
          <a:r>
            <a:rPr lang="pl-PL" sz="2000" dirty="0" smtClean="0">
              <a:latin typeface="Arial Narrow" panose="020B0606020202030204" pitchFamily="34" charset="0"/>
            </a:rPr>
            <a:t>Operator akceptuje formularz i nadaje ID wsparcia dla MŚP</a:t>
          </a:r>
          <a:endParaRPr lang="pl-PL" sz="2000" dirty="0"/>
        </a:p>
      </dgm:t>
    </dgm:pt>
    <dgm:pt modelId="{D5628929-5C97-41F9-9863-9EED8BC78A35}" type="parTrans" cxnId="{6B2BC3B0-41FE-4CA2-9A57-0DBD8D40ED81}">
      <dgm:prSet/>
      <dgm:spPr/>
      <dgm:t>
        <a:bodyPr/>
        <a:lstStyle/>
        <a:p>
          <a:endParaRPr lang="pl-PL"/>
        </a:p>
      </dgm:t>
    </dgm:pt>
    <dgm:pt modelId="{C1D49CE6-221E-4D26-A995-9F0384C54AD5}" type="sibTrans" cxnId="{6B2BC3B0-41FE-4CA2-9A57-0DBD8D40ED81}">
      <dgm:prSet/>
      <dgm:spPr/>
      <dgm:t>
        <a:bodyPr/>
        <a:lstStyle/>
        <a:p>
          <a:endParaRPr lang="pl-PL"/>
        </a:p>
      </dgm:t>
    </dgm:pt>
    <dgm:pt modelId="{C7D33BA7-C4E7-4C48-A435-166955FFCE9F}">
      <dgm:prSet phldrT="[Tekst]" custT="1"/>
      <dgm:spPr/>
      <dgm:t>
        <a:bodyPr/>
        <a:lstStyle/>
        <a:p>
          <a:r>
            <a:rPr lang="pl-PL" sz="2000" dirty="0" smtClean="0">
              <a:latin typeface="Arial Narrow" panose="020B0606020202030204" pitchFamily="34" charset="0"/>
            </a:rPr>
            <a:t>Operator zawiera umowę wsparcia z MŚP</a:t>
          </a:r>
          <a:endParaRPr lang="pl-PL" sz="2000" dirty="0"/>
        </a:p>
      </dgm:t>
    </dgm:pt>
    <dgm:pt modelId="{00D3B513-E190-442A-9571-98B92A777C23}" type="parTrans" cxnId="{363F5B1A-A9A7-4E07-835C-A6FABDFD2879}">
      <dgm:prSet/>
      <dgm:spPr/>
      <dgm:t>
        <a:bodyPr/>
        <a:lstStyle/>
        <a:p>
          <a:endParaRPr lang="pl-PL"/>
        </a:p>
      </dgm:t>
    </dgm:pt>
    <dgm:pt modelId="{9763D539-C01B-4C09-99C9-053B93847AEC}" type="sibTrans" cxnId="{363F5B1A-A9A7-4E07-835C-A6FABDFD2879}">
      <dgm:prSet/>
      <dgm:spPr/>
      <dgm:t>
        <a:bodyPr/>
        <a:lstStyle/>
        <a:p>
          <a:endParaRPr lang="pl-PL"/>
        </a:p>
      </dgm:t>
    </dgm:pt>
    <dgm:pt modelId="{90DB673D-5E05-473C-B543-002347567E85}" type="pres">
      <dgm:prSet presAssocID="{4B17A075-9951-44E9-9724-2DA8FF603CA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7707167-0263-48C1-B33A-1FB73F173654}" type="pres">
      <dgm:prSet presAssocID="{29FD2BF6-BBCF-4395-840F-0BD24BC1DE54}" presName="composite" presStyleCnt="0"/>
      <dgm:spPr/>
    </dgm:pt>
    <dgm:pt modelId="{70985834-F9F6-4A3D-9BF6-B301E21DB49F}" type="pres">
      <dgm:prSet presAssocID="{29FD2BF6-BBCF-4395-840F-0BD24BC1DE54}" presName="LShape" presStyleLbl="alignNode1" presStyleIdx="0" presStyleCnt="5"/>
      <dgm:spPr/>
    </dgm:pt>
    <dgm:pt modelId="{76070589-5BBF-44A4-832A-D67A7F23DF90}" type="pres">
      <dgm:prSet presAssocID="{29FD2BF6-BBCF-4395-840F-0BD24BC1DE5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5D1CE15-1DB7-4672-A73F-DD1BC982646D}" type="pres">
      <dgm:prSet presAssocID="{29FD2BF6-BBCF-4395-840F-0BD24BC1DE54}" presName="Triangle" presStyleLbl="alignNode1" presStyleIdx="1" presStyleCnt="5"/>
      <dgm:spPr/>
    </dgm:pt>
    <dgm:pt modelId="{C3769A3E-D821-445D-AB9F-59FA70B4654F}" type="pres">
      <dgm:prSet presAssocID="{FE50611F-2549-428B-905C-56734DACBF42}" presName="sibTrans" presStyleCnt="0"/>
      <dgm:spPr/>
    </dgm:pt>
    <dgm:pt modelId="{9B62CE9D-231F-43C7-8AE2-D7365D493F89}" type="pres">
      <dgm:prSet presAssocID="{FE50611F-2549-428B-905C-56734DACBF42}" presName="space" presStyleCnt="0"/>
      <dgm:spPr/>
    </dgm:pt>
    <dgm:pt modelId="{1BB40C2C-A19B-4C75-9D45-C3606119C344}" type="pres">
      <dgm:prSet presAssocID="{55F12EC7-E6FE-45C2-A381-3772B6B9C715}" presName="composite" presStyleCnt="0"/>
      <dgm:spPr/>
    </dgm:pt>
    <dgm:pt modelId="{93B70727-F788-468A-B287-57CF2BE793A8}" type="pres">
      <dgm:prSet presAssocID="{55F12EC7-E6FE-45C2-A381-3772B6B9C715}" presName="LShape" presStyleLbl="alignNode1" presStyleIdx="2" presStyleCnt="5"/>
      <dgm:spPr/>
    </dgm:pt>
    <dgm:pt modelId="{0F649D53-6697-4EAA-9502-C5749CD53A8D}" type="pres">
      <dgm:prSet presAssocID="{55F12EC7-E6FE-45C2-A381-3772B6B9C71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72F4C7-40A4-42FC-811B-80B4BAFB4691}" type="pres">
      <dgm:prSet presAssocID="{55F12EC7-E6FE-45C2-A381-3772B6B9C715}" presName="Triangle" presStyleLbl="alignNode1" presStyleIdx="3" presStyleCnt="5"/>
      <dgm:spPr/>
    </dgm:pt>
    <dgm:pt modelId="{26A95571-DCC7-4F8B-9170-F7F9E8E363BE}" type="pres">
      <dgm:prSet presAssocID="{C1D49CE6-221E-4D26-A995-9F0384C54AD5}" presName="sibTrans" presStyleCnt="0"/>
      <dgm:spPr/>
    </dgm:pt>
    <dgm:pt modelId="{E0678DEF-5D06-48C4-873C-2D86DE0CEFBF}" type="pres">
      <dgm:prSet presAssocID="{C1D49CE6-221E-4D26-A995-9F0384C54AD5}" presName="space" presStyleCnt="0"/>
      <dgm:spPr/>
    </dgm:pt>
    <dgm:pt modelId="{F4B9E537-3CC5-420B-A47F-501BD97A4FB3}" type="pres">
      <dgm:prSet presAssocID="{C7D33BA7-C4E7-4C48-A435-166955FFCE9F}" presName="composite" presStyleCnt="0"/>
      <dgm:spPr/>
    </dgm:pt>
    <dgm:pt modelId="{EB763545-B94C-42F3-8F58-77E12CB6266C}" type="pres">
      <dgm:prSet presAssocID="{C7D33BA7-C4E7-4C48-A435-166955FFCE9F}" presName="LShape" presStyleLbl="alignNode1" presStyleIdx="4" presStyleCnt="5"/>
      <dgm:spPr/>
    </dgm:pt>
    <dgm:pt modelId="{E2C02ACE-45B9-4EA8-B4E2-BA98E7F765AE}" type="pres">
      <dgm:prSet presAssocID="{C7D33BA7-C4E7-4C48-A435-166955FFCE9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B2BC3B0-41FE-4CA2-9A57-0DBD8D40ED81}" srcId="{4B17A075-9951-44E9-9724-2DA8FF603CAB}" destId="{55F12EC7-E6FE-45C2-A381-3772B6B9C715}" srcOrd="1" destOrd="0" parTransId="{D5628929-5C97-41F9-9863-9EED8BC78A35}" sibTransId="{C1D49CE6-221E-4D26-A995-9F0384C54AD5}"/>
    <dgm:cxn modelId="{7E6967E0-7312-47F4-8EBD-22BBBDEF7FCB}" srcId="{4B17A075-9951-44E9-9724-2DA8FF603CAB}" destId="{29FD2BF6-BBCF-4395-840F-0BD24BC1DE54}" srcOrd="0" destOrd="0" parTransId="{200587DA-6D93-40D4-BB4F-15C9CADC54CB}" sibTransId="{FE50611F-2549-428B-905C-56734DACBF42}"/>
    <dgm:cxn modelId="{36B2D750-3B85-4112-A51D-64EA5E300A36}" type="presOf" srcId="{C7D33BA7-C4E7-4C48-A435-166955FFCE9F}" destId="{E2C02ACE-45B9-4EA8-B4E2-BA98E7F765AE}" srcOrd="0" destOrd="0" presId="urn:microsoft.com/office/officeart/2009/3/layout/StepUpProcess"/>
    <dgm:cxn modelId="{A0E7BCDB-0887-421A-BEC0-3549297F8F16}" type="presOf" srcId="{29FD2BF6-BBCF-4395-840F-0BD24BC1DE54}" destId="{76070589-5BBF-44A4-832A-D67A7F23DF90}" srcOrd="0" destOrd="0" presId="urn:microsoft.com/office/officeart/2009/3/layout/StepUpProcess"/>
    <dgm:cxn modelId="{19EC5635-E4AE-435E-BF11-C9F5BA3B887C}" type="presOf" srcId="{4B17A075-9951-44E9-9724-2DA8FF603CAB}" destId="{90DB673D-5E05-473C-B543-002347567E85}" srcOrd="0" destOrd="0" presId="urn:microsoft.com/office/officeart/2009/3/layout/StepUpProcess"/>
    <dgm:cxn modelId="{4CC7D3D0-1221-4D58-BA0A-C552F73EC91A}" type="presOf" srcId="{55F12EC7-E6FE-45C2-A381-3772B6B9C715}" destId="{0F649D53-6697-4EAA-9502-C5749CD53A8D}" srcOrd="0" destOrd="0" presId="urn:microsoft.com/office/officeart/2009/3/layout/StepUpProcess"/>
    <dgm:cxn modelId="{363F5B1A-A9A7-4E07-835C-A6FABDFD2879}" srcId="{4B17A075-9951-44E9-9724-2DA8FF603CAB}" destId="{C7D33BA7-C4E7-4C48-A435-166955FFCE9F}" srcOrd="2" destOrd="0" parTransId="{00D3B513-E190-442A-9571-98B92A777C23}" sibTransId="{9763D539-C01B-4C09-99C9-053B93847AEC}"/>
    <dgm:cxn modelId="{901279F9-4E5C-4E7C-AB04-FE4DA530ABAF}" type="presParOf" srcId="{90DB673D-5E05-473C-B543-002347567E85}" destId="{F7707167-0263-48C1-B33A-1FB73F173654}" srcOrd="0" destOrd="0" presId="urn:microsoft.com/office/officeart/2009/3/layout/StepUpProcess"/>
    <dgm:cxn modelId="{9EC3E7A5-5CF9-45EC-B566-A3BE4E06B5A6}" type="presParOf" srcId="{F7707167-0263-48C1-B33A-1FB73F173654}" destId="{70985834-F9F6-4A3D-9BF6-B301E21DB49F}" srcOrd="0" destOrd="0" presId="urn:microsoft.com/office/officeart/2009/3/layout/StepUpProcess"/>
    <dgm:cxn modelId="{60D1BCEA-4E36-4E17-9321-2F16E93E6D78}" type="presParOf" srcId="{F7707167-0263-48C1-B33A-1FB73F173654}" destId="{76070589-5BBF-44A4-832A-D67A7F23DF90}" srcOrd="1" destOrd="0" presId="urn:microsoft.com/office/officeart/2009/3/layout/StepUpProcess"/>
    <dgm:cxn modelId="{1B7D084D-C641-42ED-BCE4-FDBF2CE0FFB6}" type="presParOf" srcId="{F7707167-0263-48C1-B33A-1FB73F173654}" destId="{05D1CE15-1DB7-4672-A73F-DD1BC982646D}" srcOrd="2" destOrd="0" presId="urn:microsoft.com/office/officeart/2009/3/layout/StepUpProcess"/>
    <dgm:cxn modelId="{4BF50A12-22E8-4FA1-B9C6-30ABC446BA35}" type="presParOf" srcId="{90DB673D-5E05-473C-B543-002347567E85}" destId="{C3769A3E-D821-445D-AB9F-59FA70B4654F}" srcOrd="1" destOrd="0" presId="urn:microsoft.com/office/officeart/2009/3/layout/StepUpProcess"/>
    <dgm:cxn modelId="{EFC417D6-6304-4751-8961-597430654C59}" type="presParOf" srcId="{C3769A3E-D821-445D-AB9F-59FA70B4654F}" destId="{9B62CE9D-231F-43C7-8AE2-D7365D493F89}" srcOrd="0" destOrd="0" presId="urn:microsoft.com/office/officeart/2009/3/layout/StepUpProcess"/>
    <dgm:cxn modelId="{4618B54E-F690-4C75-9D3D-FBEFCDB55A20}" type="presParOf" srcId="{90DB673D-5E05-473C-B543-002347567E85}" destId="{1BB40C2C-A19B-4C75-9D45-C3606119C344}" srcOrd="2" destOrd="0" presId="urn:microsoft.com/office/officeart/2009/3/layout/StepUpProcess"/>
    <dgm:cxn modelId="{B300D76C-DF32-4F11-837C-F382B799646A}" type="presParOf" srcId="{1BB40C2C-A19B-4C75-9D45-C3606119C344}" destId="{93B70727-F788-468A-B287-57CF2BE793A8}" srcOrd="0" destOrd="0" presId="urn:microsoft.com/office/officeart/2009/3/layout/StepUpProcess"/>
    <dgm:cxn modelId="{137E097B-12EF-4EE5-83B1-C9BA791BE8B9}" type="presParOf" srcId="{1BB40C2C-A19B-4C75-9D45-C3606119C344}" destId="{0F649D53-6697-4EAA-9502-C5749CD53A8D}" srcOrd="1" destOrd="0" presId="urn:microsoft.com/office/officeart/2009/3/layout/StepUpProcess"/>
    <dgm:cxn modelId="{28745BC7-2DAC-45A3-B2C2-665C1D5E00C4}" type="presParOf" srcId="{1BB40C2C-A19B-4C75-9D45-C3606119C344}" destId="{4B72F4C7-40A4-42FC-811B-80B4BAFB4691}" srcOrd="2" destOrd="0" presId="urn:microsoft.com/office/officeart/2009/3/layout/StepUpProcess"/>
    <dgm:cxn modelId="{84E5711B-A872-4022-934C-7D378F356F25}" type="presParOf" srcId="{90DB673D-5E05-473C-B543-002347567E85}" destId="{26A95571-DCC7-4F8B-9170-F7F9E8E363BE}" srcOrd="3" destOrd="0" presId="urn:microsoft.com/office/officeart/2009/3/layout/StepUpProcess"/>
    <dgm:cxn modelId="{51BCB25F-3EFC-4A9D-8343-6E34D5CC9600}" type="presParOf" srcId="{26A95571-DCC7-4F8B-9170-F7F9E8E363BE}" destId="{E0678DEF-5D06-48C4-873C-2D86DE0CEFBF}" srcOrd="0" destOrd="0" presId="urn:microsoft.com/office/officeart/2009/3/layout/StepUpProcess"/>
    <dgm:cxn modelId="{F904820C-CB79-4FF3-AF4C-3231E0548C73}" type="presParOf" srcId="{90DB673D-5E05-473C-B543-002347567E85}" destId="{F4B9E537-3CC5-420B-A47F-501BD97A4FB3}" srcOrd="4" destOrd="0" presId="urn:microsoft.com/office/officeart/2009/3/layout/StepUpProcess"/>
    <dgm:cxn modelId="{0E4BF1B1-9DF0-45A4-947D-58018A53F4EC}" type="presParOf" srcId="{F4B9E537-3CC5-420B-A47F-501BD97A4FB3}" destId="{EB763545-B94C-42F3-8F58-77E12CB6266C}" srcOrd="0" destOrd="0" presId="urn:microsoft.com/office/officeart/2009/3/layout/StepUpProcess"/>
    <dgm:cxn modelId="{8517D783-E60E-4155-8B7E-79C7DE032A10}" type="presParOf" srcId="{F4B9E537-3CC5-420B-A47F-501BD97A4FB3}" destId="{E2C02ACE-45B9-4EA8-B4E2-BA98E7F765A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D7CCBA-E842-4A13-886E-5F4510BC9163}" type="doc">
      <dgm:prSet loTypeId="urn:microsoft.com/office/officeart/2005/8/layout/hierarchy5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A4CD190-F3BB-47E3-AD21-283327CFCE8E}">
      <dgm:prSet phldrT="[Tekst]" custT="1"/>
      <dgm:spPr/>
      <dgm:t>
        <a:bodyPr/>
        <a:lstStyle/>
        <a:p>
          <a:r>
            <a:rPr lang="pl-PL" sz="2000" dirty="0" smtClean="0">
              <a:latin typeface="Arial Narrow" panose="020B0606020202030204" pitchFamily="34" charset="0"/>
            </a:rPr>
            <a:t>MŚP wpłaca określoną wartość wkładu prywatnego na rachunek Operatora – min. </a:t>
          </a:r>
          <a:r>
            <a:rPr lang="pl-PL" b="1" dirty="0" smtClean="0">
              <a:solidFill>
                <a:srgbClr val="FF0000"/>
              </a:solidFill>
            </a:rPr>
            <a:t>20%</a:t>
          </a:r>
          <a:r>
            <a:rPr lang="pl-PL" b="1" dirty="0" smtClean="0"/>
            <a:t> </a:t>
          </a:r>
          <a:r>
            <a:rPr lang="pl-PL" sz="2000" dirty="0" smtClean="0">
              <a:latin typeface="Arial Narrow" panose="020B0606020202030204" pitchFamily="34" charset="0"/>
            </a:rPr>
            <a:t>wartości bonów</a:t>
          </a:r>
          <a:endParaRPr lang="pl-PL" sz="2000" dirty="0">
            <a:latin typeface="Arial Narrow" panose="020B0606020202030204" pitchFamily="34" charset="0"/>
          </a:endParaRPr>
        </a:p>
      </dgm:t>
    </dgm:pt>
    <dgm:pt modelId="{7BB1AB1F-C3E3-4F2E-86D4-F4E665E75E36}" type="parTrans" cxnId="{74717204-AAFD-4D8A-91A1-0174D56913CD}">
      <dgm:prSet/>
      <dgm:spPr/>
      <dgm:t>
        <a:bodyPr/>
        <a:lstStyle/>
        <a:p>
          <a:endParaRPr lang="pl-PL"/>
        </a:p>
      </dgm:t>
    </dgm:pt>
    <dgm:pt modelId="{E46665EB-3B82-4D7A-AA11-7525988D46C6}" type="sibTrans" cxnId="{74717204-AAFD-4D8A-91A1-0174D56913CD}">
      <dgm:prSet/>
      <dgm:spPr/>
      <dgm:t>
        <a:bodyPr/>
        <a:lstStyle/>
        <a:p>
          <a:endParaRPr lang="pl-PL"/>
        </a:p>
      </dgm:t>
    </dgm:pt>
    <dgm:pt modelId="{C49B0611-5155-4E87-893B-EA84647B091C}">
      <dgm:prSet phldrT="[Tekst]"/>
      <dgm:spPr/>
      <dgm:t>
        <a:bodyPr/>
        <a:lstStyle/>
        <a:p>
          <a:r>
            <a:rPr lang="pl-PL" dirty="0" smtClean="0"/>
            <a:t>MIKRO- i MAŁE PRZEDSIĘBIORSTWA</a:t>
          </a:r>
        </a:p>
        <a:p>
          <a:r>
            <a:rPr lang="pl-PL" dirty="0" smtClean="0"/>
            <a:t> poziom dofinansowania usług rozwojowych: </a:t>
          </a:r>
          <a:r>
            <a:rPr lang="pl-PL" b="1" dirty="0" smtClean="0">
              <a:solidFill>
                <a:srgbClr val="FF0000"/>
              </a:solidFill>
            </a:rPr>
            <a:t>80%</a:t>
          </a:r>
          <a:endParaRPr lang="pl-PL" dirty="0">
            <a:solidFill>
              <a:srgbClr val="FF0000"/>
            </a:solidFill>
          </a:endParaRPr>
        </a:p>
      </dgm:t>
    </dgm:pt>
    <dgm:pt modelId="{57802078-BB0E-4ACC-9D67-38F41BC7B18E}" type="parTrans" cxnId="{3B319CFC-0867-4198-8CEC-C1FA1AADBAD8}">
      <dgm:prSet/>
      <dgm:spPr/>
      <dgm:t>
        <a:bodyPr/>
        <a:lstStyle/>
        <a:p>
          <a:endParaRPr lang="pl-PL"/>
        </a:p>
      </dgm:t>
    </dgm:pt>
    <dgm:pt modelId="{8BB6BEAE-D4D2-418F-AE73-916FC08CEFC1}" type="sibTrans" cxnId="{3B319CFC-0867-4198-8CEC-C1FA1AADBAD8}">
      <dgm:prSet/>
      <dgm:spPr/>
      <dgm:t>
        <a:bodyPr/>
        <a:lstStyle/>
        <a:p>
          <a:endParaRPr lang="pl-PL"/>
        </a:p>
      </dgm:t>
    </dgm:pt>
    <dgm:pt modelId="{12B85716-62C5-48C3-9641-47C5B105DC41}">
      <dgm:prSet phldrT="[Tekst]"/>
      <dgm:spPr/>
      <dgm:t>
        <a:bodyPr/>
        <a:lstStyle/>
        <a:p>
          <a:r>
            <a:rPr lang="pl-PL" dirty="0" smtClean="0"/>
            <a:t>ŚREDNIE PRZEDSIĘBIORSTWA</a:t>
          </a:r>
        </a:p>
        <a:p>
          <a:r>
            <a:rPr lang="pl-PL" dirty="0" smtClean="0"/>
            <a:t>poziom dofinansowania usług rozwojowych: </a:t>
          </a:r>
          <a:r>
            <a:rPr lang="pl-PL" b="1" dirty="0" smtClean="0">
              <a:solidFill>
                <a:srgbClr val="FF0000"/>
              </a:solidFill>
            </a:rPr>
            <a:t>70%</a:t>
          </a:r>
          <a:endParaRPr lang="pl-PL" dirty="0">
            <a:solidFill>
              <a:srgbClr val="FF0000"/>
            </a:solidFill>
          </a:endParaRPr>
        </a:p>
      </dgm:t>
    </dgm:pt>
    <dgm:pt modelId="{70492D33-7E25-4261-840F-76F893D8EDE3}" type="parTrans" cxnId="{AF526545-C11E-4D52-9DB8-3E17EECC8336}">
      <dgm:prSet/>
      <dgm:spPr/>
      <dgm:t>
        <a:bodyPr/>
        <a:lstStyle/>
        <a:p>
          <a:endParaRPr lang="pl-PL"/>
        </a:p>
      </dgm:t>
    </dgm:pt>
    <dgm:pt modelId="{2E03D49C-C1CF-400C-8F21-9D92D00C3125}" type="sibTrans" cxnId="{AF526545-C11E-4D52-9DB8-3E17EECC8336}">
      <dgm:prSet/>
      <dgm:spPr/>
      <dgm:t>
        <a:bodyPr/>
        <a:lstStyle/>
        <a:p>
          <a:endParaRPr lang="pl-PL"/>
        </a:p>
      </dgm:t>
    </dgm:pt>
    <dgm:pt modelId="{8649C786-2D21-42AA-942B-0766F48C424D}">
      <dgm:prSet phldrT="[Tekst]"/>
      <dgm:spPr/>
      <dgm:t>
        <a:bodyPr/>
        <a:lstStyle/>
        <a:p>
          <a:pPr algn="ctr"/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>- osoby po 50. roku życia</a:t>
          </a:r>
        </a:p>
        <a:p>
          <a:pPr algn="ctr"/>
          <a:r>
            <a:rPr lang="pl-PL" dirty="0" smtClean="0"/>
            <a:t>- osoby o niskich kwalifikacjach </a:t>
          </a:r>
        </a:p>
        <a:p>
          <a:pPr algn="ctr"/>
          <a:r>
            <a:rPr lang="pl-PL" b="1" dirty="0" smtClean="0">
              <a:solidFill>
                <a:srgbClr val="FF0000"/>
              </a:solidFill>
            </a:rPr>
            <a:t>80%</a:t>
          </a:r>
          <a:r>
            <a:rPr lang="pl-PL" dirty="0" smtClean="0"/>
            <a:t/>
          </a:r>
          <a:br>
            <a:rPr lang="pl-PL" dirty="0" smtClean="0"/>
          </a:br>
          <a:endParaRPr lang="pl-PL" dirty="0"/>
        </a:p>
      </dgm:t>
    </dgm:pt>
    <dgm:pt modelId="{41A7E100-5165-4653-B7CD-A895A23F69BB}" type="parTrans" cxnId="{7EBE0D72-3048-40DF-9970-F155282C8902}">
      <dgm:prSet/>
      <dgm:spPr/>
      <dgm:t>
        <a:bodyPr/>
        <a:lstStyle/>
        <a:p>
          <a:endParaRPr lang="pl-PL"/>
        </a:p>
      </dgm:t>
    </dgm:pt>
    <dgm:pt modelId="{891C3611-B53B-4649-9358-0CFA37FDA5E3}" type="sibTrans" cxnId="{7EBE0D72-3048-40DF-9970-F155282C8902}">
      <dgm:prSet/>
      <dgm:spPr/>
      <dgm:t>
        <a:bodyPr/>
        <a:lstStyle/>
        <a:p>
          <a:endParaRPr lang="pl-PL"/>
        </a:p>
      </dgm:t>
    </dgm:pt>
    <dgm:pt modelId="{13EE28B9-B553-4184-B0B3-5519DE53BE02}">
      <dgm:prSet phldrT="[Tekst]"/>
      <dgm:spPr/>
      <dgm:t>
        <a:bodyPr/>
        <a:lstStyle/>
        <a:p>
          <a:r>
            <a:rPr lang="pl-PL" dirty="0" smtClean="0"/>
            <a:t>- przedsiębiorstwach wysokiego wzrostu</a:t>
          </a:r>
        </a:p>
        <a:p>
          <a:r>
            <a:rPr lang="pl-PL" dirty="0" smtClean="0"/>
            <a:t>- przedsiębiorstwach z branż/sektorów strategicznych</a:t>
          </a:r>
        </a:p>
        <a:p>
          <a:r>
            <a:rPr lang="pl-PL" b="1" dirty="0" smtClean="0">
              <a:solidFill>
                <a:srgbClr val="FF0000"/>
              </a:solidFill>
            </a:rPr>
            <a:t>80%</a:t>
          </a:r>
          <a:endParaRPr lang="pl-PL" dirty="0">
            <a:solidFill>
              <a:srgbClr val="FF0000"/>
            </a:solidFill>
          </a:endParaRPr>
        </a:p>
      </dgm:t>
    </dgm:pt>
    <dgm:pt modelId="{8FAB25AC-D061-4590-9229-3B808FE31E5D}" type="parTrans" cxnId="{F1F3DE0C-394B-4AC5-AE16-027746195D25}">
      <dgm:prSet/>
      <dgm:spPr/>
      <dgm:t>
        <a:bodyPr/>
        <a:lstStyle/>
        <a:p>
          <a:endParaRPr lang="pl-PL"/>
        </a:p>
      </dgm:t>
    </dgm:pt>
    <dgm:pt modelId="{100D212E-6498-4C96-93D5-3D87A3CD6A0E}" type="sibTrans" cxnId="{F1F3DE0C-394B-4AC5-AE16-027746195D25}">
      <dgm:prSet/>
      <dgm:spPr/>
      <dgm:t>
        <a:bodyPr/>
        <a:lstStyle/>
        <a:p>
          <a:endParaRPr lang="pl-PL"/>
        </a:p>
      </dgm:t>
    </dgm:pt>
    <dgm:pt modelId="{BAF67CFE-CF5A-46A6-99E7-28ECA4657D76}">
      <dgm:prSet phldrT="[Tekst]"/>
      <dgm:spPr/>
      <dgm:t>
        <a:bodyPr/>
        <a:lstStyle/>
        <a:p>
          <a:r>
            <a:rPr lang="pl-PL" dirty="0" smtClean="0"/>
            <a:t>- usługi rozwojowe prowadzące do zdobycia kwalifikacji</a:t>
          </a:r>
        </a:p>
        <a:p>
          <a:r>
            <a:rPr lang="pl-PL" b="1" dirty="0" smtClean="0">
              <a:solidFill>
                <a:srgbClr val="FF0000"/>
              </a:solidFill>
            </a:rPr>
            <a:t>80%</a:t>
          </a:r>
          <a:endParaRPr lang="pl-PL" dirty="0">
            <a:solidFill>
              <a:srgbClr val="FF0000"/>
            </a:solidFill>
          </a:endParaRPr>
        </a:p>
      </dgm:t>
    </dgm:pt>
    <dgm:pt modelId="{AB5356A8-1A5E-4F59-9F4C-89DAFA89D784}" type="parTrans" cxnId="{4B213258-8169-4DDF-B433-A7EDEDC5E78E}">
      <dgm:prSet/>
      <dgm:spPr/>
      <dgm:t>
        <a:bodyPr/>
        <a:lstStyle/>
        <a:p>
          <a:endParaRPr lang="pl-PL"/>
        </a:p>
      </dgm:t>
    </dgm:pt>
    <dgm:pt modelId="{642422F9-E42A-4A52-A4F2-A9475DC8165E}" type="sibTrans" cxnId="{4B213258-8169-4DDF-B433-A7EDEDC5E78E}">
      <dgm:prSet/>
      <dgm:spPr/>
      <dgm:t>
        <a:bodyPr/>
        <a:lstStyle/>
        <a:p>
          <a:endParaRPr lang="pl-PL"/>
        </a:p>
      </dgm:t>
    </dgm:pt>
    <dgm:pt modelId="{761367D3-732B-4F89-A9D1-16240011154E}" type="pres">
      <dgm:prSet presAssocID="{04D7CCBA-E842-4A13-886E-5F4510BC916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9656E96-3879-412F-A409-FDD644AA674A}" type="pres">
      <dgm:prSet presAssocID="{04D7CCBA-E842-4A13-886E-5F4510BC9163}" presName="hierFlow" presStyleCnt="0"/>
      <dgm:spPr/>
    </dgm:pt>
    <dgm:pt modelId="{5FA52CAC-8FBF-40AF-ACB5-64E94C1CA7E2}" type="pres">
      <dgm:prSet presAssocID="{04D7CCBA-E842-4A13-886E-5F4510BC916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8F5847F-F916-436F-B782-218BBA7488E2}" type="pres">
      <dgm:prSet presAssocID="{1A4CD190-F3BB-47E3-AD21-283327CFCE8E}" presName="Name17" presStyleCnt="0"/>
      <dgm:spPr/>
    </dgm:pt>
    <dgm:pt modelId="{CE02011A-6625-4CA4-BA16-CE81C800F80D}" type="pres">
      <dgm:prSet presAssocID="{1A4CD190-F3BB-47E3-AD21-283327CFCE8E}" presName="level1Shape" presStyleLbl="node0" presStyleIdx="0" presStyleCnt="1" custScaleX="135393" custScaleY="19327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40CED64-7D60-4FE9-883E-3A21D900D488}" type="pres">
      <dgm:prSet presAssocID="{1A4CD190-F3BB-47E3-AD21-283327CFCE8E}" presName="hierChild2" presStyleCnt="0"/>
      <dgm:spPr/>
    </dgm:pt>
    <dgm:pt modelId="{7DC75977-5BFA-4AF2-90B1-88633D457E41}" type="pres">
      <dgm:prSet presAssocID="{57802078-BB0E-4ACC-9D67-38F41BC7B18E}" presName="Name25" presStyleLbl="parChTrans1D2" presStyleIdx="0" presStyleCnt="2"/>
      <dgm:spPr/>
      <dgm:t>
        <a:bodyPr/>
        <a:lstStyle/>
        <a:p>
          <a:endParaRPr lang="pl-PL"/>
        </a:p>
      </dgm:t>
    </dgm:pt>
    <dgm:pt modelId="{97DE03F4-F5E3-4EBC-AC78-97E9633B604B}" type="pres">
      <dgm:prSet presAssocID="{57802078-BB0E-4ACC-9D67-38F41BC7B18E}" presName="connTx" presStyleLbl="parChTrans1D2" presStyleIdx="0" presStyleCnt="2"/>
      <dgm:spPr/>
      <dgm:t>
        <a:bodyPr/>
        <a:lstStyle/>
        <a:p>
          <a:endParaRPr lang="pl-PL"/>
        </a:p>
      </dgm:t>
    </dgm:pt>
    <dgm:pt modelId="{82B91004-16DC-4A95-B9DE-DD5FCEC1C5D2}" type="pres">
      <dgm:prSet presAssocID="{C49B0611-5155-4E87-893B-EA84647B091C}" presName="Name30" presStyleCnt="0"/>
      <dgm:spPr/>
    </dgm:pt>
    <dgm:pt modelId="{FA3D65CE-AA87-48F5-BE6A-91E9A7413463}" type="pres">
      <dgm:prSet presAssocID="{C49B0611-5155-4E87-893B-EA84647B091C}" presName="level2Shape" presStyleLbl="node2" presStyleIdx="0" presStyleCnt="2"/>
      <dgm:spPr/>
      <dgm:t>
        <a:bodyPr/>
        <a:lstStyle/>
        <a:p>
          <a:endParaRPr lang="pl-PL"/>
        </a:p>
      </dgm:t>
    </dgm:pt>
    <dgm:pt modelId="{C0469FAC-02D1-4382-BAA3-31A4425E15D8}" type="pres">
      <dgm:prSet presAssocID="{C49B0611-5155-4E87-893B-EA84647B091C}" presName="hierChild3" presStyleCnt="0"/>
      <dgm:spPr/>
    </dgm:pt>
    <dgm:pt modelId="{A8FAA1AD-5E06-4A1F-B749-E02B4637A57B}" type="pres">
      <dgm:prSet presAssocID="{70492D33-7E25-4261-840F-76F893D8EDE3}" presName="Name25" presStyleLbl="parChTrans1D2" presStyleIdx="1" presStyleCnt="2"/>
      <dgm:spPr/>
      <dgm:t>
        <a:bodyPr/>
        <a:lstStyle/>
        <a:p>
          <a:endParaRPr lang="pl-PL"/>
        </a:p>
      </dgm:t>
    </dgm:pt>
    <dgm:pt modelId="{9950414C-BDB2-49A7-8066-CF5F6052ADC2}" type="pres">
      <dgm:prSet presAssocID="{70492D33-7E25-4261-840F-76F893D8EDE3}" presName="connTx" presStyleLbl="parChTrans1D2" presStyleIdx="1" presStyleCnt="2"/>
      <dgm:spPr/>
      <dgm:t>
        <a:bodyPr/>
        <a:lstStyle/>
        <a:p>
          <a:endParaRPr lang="pl-PL"/>
        </a:p>
      </dgm:t>
    </dgm:pt>
    <dgm:pt modelId="{2BA794F4-6240-44BA-8CF5-8E8D8DA6389F}" type="pres">
      <dgm:prSet presAssocID="{12B85716-62C5-48C3-9641-47C5B105DC41}" presName="Name30" presStyleCnt="0"/>
      <dgm:spPr/>
    </dgm:pt>
    <dgm:pt modelId="{8BB1A6B1-111B-45D9-A397-2DD0F067C07B}" type="pres">
      <dgm:prSet presAssocID="{12B85716-62C5-48C3-9641-47C5B105DC41}" presName="level2Shape" presStyleLbl="node2" presStyleIdx="1" presStyleCnt="2"/>
      <dgm:spPr/>
      <dgm:t>
        <a:bodyPr/>
        <a:lstStyle/>
        <a:p>
          <a:endParaRPr lang="pl-PL"/>
        </a:p>
      </dgm:t>
    </dgm:pt>
    <dgm:pt modelId="{2CD1E403-A989-445D-9A19-D9B69F2B22EC}" type="pres">
      <dgm:prSet presAssocID="{12B85716-62C5-48C3-9641-47C5B105DC41}" presName="hierChild3" presStyleCnt="0"/>
      <dgm:spPr/>
    </dgm:pt>
    <dgm:pt modelId="{10A30CC7-BDD5-4698-A37A-5A99B730F05E}" type="pres">
      <dgm:prSet presAssocID="{41A7E100-5165-4653-B7CD-A895A23F69BB}" presName="Name25" presStyleLbl="parChTrans1D3" presStyleIdx="0" presStyleCnt="3"/>
      <dgm:spPr/>
      <dgm:t>
        <a:bodyPr/>
        <a:lstStyle/>
        <a:p>
          <a:endParaRPr lang="pl-PL"/>
        </a:p>
      </dgm:t>
    </dgm:pt>
    <dgm:pt modelId="{D3D620F3-C5E1-4851-9372-8D9FE50BB71C}" type="pres">
      <dgm:prSet presAssocID="{41A7E100-5165-4653-B7CD-A895A23F69BB}" presName="connTx" presStyleLbl="parChTrans1D3" presStyleIdx="0" presStyleCnt="3"/>
      <dgm:spPr/>
      <dgm:t>
        <a:bodyPr/>
        <a:lstStyle/>
        <a:p>
          <a:endParaRPr lang="pl-PL"/>
        </a:p>
      </dgm:t>
    </dgm:pt>
    <dgm:pt modelId="{C763F953-D7B0-4A1A-A628-1CCB0FA2EA2C}" type="pres">
      <dgm:prSet presAssocID="{8649C786-2D21-42AA-942B-0766F48C424D}" presName="Name30" presStyleCnt="0"/>
      <dgm:spPr/>
    </dgm:pt>
    <dgm:pt modelId="{D971D3BB-73C8-492D-A43C-53B981C137CC}" type="pres">
      <dgm:prSet presAssocID="{8649C786-2D21-42AA-942B-0766F48C424D}" presName="level2Shape" presStyleLbl="node3" presStyleIdx="0" presStyleCnt="3" custScaleY="127482"/>
      <dgm:spPr/>
      <dgm:t>
        <a:bodyPr/>
        <a:lstStyle/>
        <a:p>
          <a:endParaRPr lang="pl-PL"/>
        </a:p>
      </dgm:t>
    </dgm:pt>
    <dgm:pt modelId="{B203D154-6EF5-4DA9-B89B-4486F3687460}" type="pres">
      <dgm:prSet presAssocID="{8649C786-2D21-42AA-942B-0766F48C424D}" presName="hierChild3" presStyleCnt="0"/>
      <dgm:spPr/>
    </dgm:pt>
    <dgm:pt modelId="{3ED87C98-8575-4B90-83B2-8F38AA57C7EA}" type="pres">
      <dgm:prSet presAssocID="{8FAB25AC-D061-4590-9229-3B808FE31E5D}" presName="Name25" presStyleLbl="parChTrans1D3" presStyleIdx="1" presStyleCnt="3"/>
      <dgm:spPr/>
      <dgm:t>
        <a:bodyPr/>
        <a:lstStyle/>
        <a:p>
          <a:endParaRPr lang="pl-PL"/>
        </a:p>
      </dgm:t>
    </dgm:pt>
    <dgm:pt modelId="{2569D8C8-BA30-4F61-9A57-7C1FD58E78A8}" type="pres">
      <dgm:prSet presAssocID="{8FAB25AC-D061-4590-9229-3B808FE31E5D}" presName="connTx" presStyleLbl="parChTrans1D3" presStyleIdx="1" presStyleCnt="3"/>
      <dgm:spPr/>
      <dgm:t>
        <a:bodyPr/>
        <a:lstStyle/>
        <a:p>
          <a:endParaRPr lang="pl-PL"/>
        </a:p>
      </dgm:t>
    </dgm:pt>
    <dgm:pt modelId="{A165F9BC-2788-48A4-B064-6E53D6C93663}" type="pres">
      <dgm:prSet presAssocID="{13EE28B9-B553-4184-B0B3-5519DE53BE02}" presName="Name30" presStyleCnt="0"/>
      <dgm:spPr/>
    </dgm:pt>
    <dgm:pt modelId="{AB799A8B-0B9D-49A9-B4B1-BC902E7A3161}" type="pres">
      <dgm:prSet presAssocID="{13EE28B9-B553-4184-B0B3-5519DE53BE02}" presName="level2Shape" presStyleLbl="node3" presStyleIdx="1" presStyleCnt="3" custScaleY="125844"/>
      <dgm:spPr/>
      <dgm:t>
        <a:bodyPr/>
        <a:lstStyle/>
        <a:p>
          <a:endParaRPr lang="pl-PL"/>
        </a:p>
      </dgm:t>
    </dgm:pt>
    <dgm:pt modelId="{7DBEC6F7-64A7-4C09-9F95-C86990B6F725}" type="pres">
      <dgm:prSet presAssocID="{13EE28B9-B553-4184-B0B3-5519DE53BE02}" presName="hierChild3" presStyleCnt="0"/>
      <dgm:spPr/>
    </dgm:pt>
    <dgm:pt modelId="{6E9EEEF8-9C3E-4496-B7F4-317DBB599C0A}" type="pres">
      <dgm:prSet presAssocID="{AB5356A8-1A5E-4F59-9F4C-89DAFA89D784}" presName="Name25" presStyleLbl="parChTrans1D3" presStyleIdx="2" presStyleCnt="3"/>
      <dgm:spPr/>
      <dgm:t>
        <a:bodyPr/>
        <a:lstStyle/>
        <a:p>
          <a:endParaRPr lang="pl-PL"/>
        </a:p>
      </dgm:t>
    </dgm:pt>
    <dgm:pt modelId="{7CFD4D86-5DF4-4E45-AD7A-AAFD7D83D5D4}" type="pres">
      <dgm:prSet presAssocID="{AB5356A8-1A5E-4F59-9F4C-89DAFA89D784}" presName="connTx" presStyleLbl="parChTrans1D3" presStyleIdx="2" presStyleCnt="3"/>
      <dgm:spPr/>
      <dgm:t>
        <a:bodyPr/>
        <a:lstStyle/>
        <a:p>
          <a:endParaRPr lang="pl-PL"/>
        </a:p>
      </dgm:t>
    </dgm:pt>
    <dgm:pt modelId="{A198A1D8-B4B3-4BE5-BA16-E9FA814E0596}" type="pres">
      <dgm:prSet presAssocID="{BAF67CFE-CF5A-46A6-99E7-28ECA4657D76}" presName="Name30" presStyleCnt="0"/>
      <dgm:spPr/>
    </dgm:pt>
    <dgm:pt modelId="{97586551-8A66-472E-9B61-E450C42EA95E}" type="pres">
      <dgm:prSet presAssocID="{BAF67CFE-CF5A-46A6-99E7-28ECA4657D76}" presName="level2Shape" presStyleLbl="node3" presStyleIdx="2" presStyleCnt="3" custScaleY="125844"/>
      <dgm:spPr/>
      <dgm:t>
        <a:bodyPr/>
        <a:lstStyle/>
        <a:p>
          <a:endParaRPr lang="pl-PL"/>
        </a:p>
      </dgm:t>
    </dgm:pt>
    <dgm:pt modelId="{5A8EB947-A99D-45E6-AAA9-53CED08868B7}" type="pres">
      <dgm:prSet presAssocID="{BAF67CFE-CF5A-46A6-99E7-28ECA4657D76}" presName="hierChild3" presStyleCnt="0"/>
      <dgm:spPr/>
    </dgm:pt>
    <dgm:pt modelId="{2C90E4C4-EFF8-4639-AA7C-D47D7DC461C5}" type="pres">
      <dgm:prSet presAssocID="{04D7CCBA-E842-4A13-886E-5F4510BC9163}" presName="bgShapesFlow" presStyleCnt="0"/>
      <dgm:spPr/>
    </dgm:pt>
  </dgm:ptLst>
  <dgm:cxnLst>
    <dgm:cxn modelId="{D099F519-6247-4BE8-A6EB-7722A811521E}" type="presOf" srcId="{04D7CCBA-E842-4A13-886E-5F4510BC9163}" destId="{761367D3-732B-4F89-A9D1-16240011154E}" srcOrd="0" destOrd="0" presId="urn:microsoft.com/office/officeart/2005/8/layout/hierarchy5"/>
    <dgm:cxn modelId="{1D300ED3-E153-408C-80E2-778820ECF07C}" type="presOf" srcId="{AB5356A8-1A5E-4F59-9F4C-89DAFA89D784}" destId="{7CFD4D86-5DF4-4E45-AD7A-AAFD7D83D5D4}" srcOrd="1" destOrd="0" presId="urn:microsoft.com/office/officeart/2005/8/layout/hierarchy5"/>
    <dgm:cxn modelId="{4B213258-8169-4DDF-B433-A7EDEDC5E78E}" srcId="{12B85716-62C5-48C3-9641-47C5B105DC41}" destId="{BAF67CFE-CF5A-46A6-99E7-28ECA4657D76}" srcOrd="2" destOrd="0" parTransId="{AB5356A8-1A5E-4F59-9F4C-89DAFA89D784}" sibTransId="{642422F9-E42A-4A52-A4F2-A9475DC8165E}"/>
    <dgm:cxn modelId="{C565DEB6-D269-4187-8F3C-707E252A4DC2}" type="presOf" srcId="{12B85716-62C5-48C3-9641-47C5B105DC41}" destId="{8BB1A6B1-111B-45D9-A397-2DD0F067C07B}" srcOrd="0" destOrd="0" presId="urn:microsoft.com/office/officeart/2005/8/layout/hierarchy5"/>
    <dgm:cxn modelId="{3B319CFC-0867-4198-8CEC-C1FA1AADBAD8}" srcId="{1A4CD190-F3BB-47E3-AD21-283327CFCE8E}" destId="{C49B0611-5155-4E87-893B-EA84647B091C}" srcOrd="0" destOrd="0" parTransId="{57802078-BB0E-4ACC-9D67-38F41BC7B18E}" sibTransId="{8BB6BEAE-D4D2-418F-AE73-916FC08CEFC1}"/>
    <dgm:cxn modelId="{4EEA04E9-D4EB-44A9-A25C-B87BF67CFBEA}" type="presOf" srcId="{8649C786-2D21-42AA-942B-0766F48C424D}" destId="{D971D3BB-73C8-492D-A43C-53B981C137CC}" srcOrd="0" destOrd="0" presId="urn:microsoft.com/office/officeart/2005/8/layout/hierarchy5"/>
    <dgm:cxn modelId="{7F6F89D5-33D1-44A7-B4A6-FAB08ECEC5C0}" type="presOf" srcId="{57802078-BB0E-4ACC-9D67-38F41BC7B18E}" destId="{97DE03F4-F5E3-4EBC-AC78-97E9633B604B}" srcOrd="1" destOrd="0" presId="urn:microsoft.com/office/officeart/2005/8/layout/hierarchy5"/>
    <dgm:cxn modelId="{7EBE0D72-3048-40DF-9970-F155282C8902}" srcId="{12B85716-62C5-48C3-9641-47C5B105DC41}" destId="{8649C786-2D21-42AA-942B-0766F48C424D}" srcOrd="0" destOrd="0" parTransId="{41A7E100-5165-4653-B7CD-A895A23F69BB}" sibTransId="{891C3611-B53B-4649-9358-0CFA37FDA5E3}"/>
    <dgm:cxn modelId="{66025100-7F0F-421C-85E8-9AED7AD6F32A}" type="presOf" srcId="{C49B0611-5155-4E87-893B-EA84647B091C}" destId="{FA3D65CE-AA87-48F5-BE6A-91E9A7413463}" srcOrd="0" destOrd="0" presId="urn:microsoft.com/office/officeart/2005/8/layout/hierarchy5"/>
    <dgm:cxn modelId="{5D54DD95-D478-40DF-B4F0-41CAAA474521}" type="presOf" srcId="{70492D33-7E25-4261-840F-76F893D8EDE3}" destId="{9950414C-BDB2-49A7-8066-CF5F6052ADC2}" srcOrd="1" destOrd="0" presId="urn:microsoft.com/office/officeart/2005/8/layout/hierarchy5"/>
    <dgm:cxn modelId="{A9D04A3A-04F6-45AB-92B2-28D24B2E3407}" type="presOf" srcId="{70492D33-7E25-4261-840F-76F893D8EDE3}" destId="{A8FAA1AD-5E06-4A1F-B749-E02B4637A57B}" srcOrd="0" destOrd="0" presId="urn:microsoft.com/office/officeart/2005/8/layout/hierarchy5"/>
    <dgm:cxn modelId="{E47A66EE-ABDB-4063-8B0A-8E99BB1D1722}" type="presOf" srcId="{BAF67CFE-CF5A-46A6-99E7-28ECA4657D76}" destId="{97586551-8A66-472E-9B61-E450C42EA95E}" srcOrd="0" destOrd="0" presId="urn:microsoft.com/office/officeart/2005/8/layout/hierarchy5"/>
    <dgm:cxn modelId="{AF526545-C11E-4D52-9DB8-3E17EECC8336}" srcId="{1A4CD190-F3BB-47E3-AD21-283327CFCE8E}" destId="{12B85716-62C5-48C3-9641-47C5B105DC41}" srcOrd="1" destOrd="0" parTransId="{70492D33-7E25-4261-840F-76F893D8EDE3}" sibTransId="{2E03D49C-C1CF-400C-8F21-9D92D00C3125}"/>
    <dgm:cxn modelId="{74717204-AAFD-4D8A-91A1-0174D56913CD}" srcId="{04D7CCBA-E842-4A13-886E-5F4510BC9163}" destId="{1A4CD190-F3BB-47E3-AD21-283327CFCE8E}" srcOrd="0" destOrd="0" parTransId="{7BB1AB1F-C3E3-4F2E-86D4-F4E665E75E36}" sibTransId="{E46665EB-3B82-4D7A-AA11-7525988D46C6}"/>
    <dgm:cxn modelId="{213CE5B3-16DA-4F40-B14B-D84BB19A3CC1}" type="presOf" srcId="{41A7E100-5165-4653-B7CD-A895A23F69BB}" destId="{10A30CC7-BDD5-4698-A37A-5A99B730F05E}" srcOrd="0" destOrd="0" presId="urn:microsoft.com/office/officeart/2005/8/layout/hierarchy5"/>
    <dgm:cxn modelId="{44B2DB01-EE7D-42E0-98E0-8096F2D23401}" type="presOf" srcId="{8FAB25AC-D061-4590-9229-3B808FE31E5D}" destId="{2569D8C8-BA30-4F61-9A57-7C1FD58E78A8}" srcOrd="1" destOrd="0" presId="urn:microsoft.com/office/officeart/2005/8/layout/hierarchy5"/>
    <dgm:cxn modelId="{FD91AAD4-BCE7-453B-99BC-F7E8C0E58905}" type="presOf" srcId="{8FAB25AC-D061-4590-9229-3B808FE31E5D}" destId="{3ED87C98-8575-4B90-83B2-8F38AA57C7EA}" srcOrd="0" destOrd="0" presId="urn:microsoft.com/office/officeart/2005/8/layout/hierarchy5"/>
    <dgm:cxn modelId="{F1F3DE0C-394B-4AC5-AE16-027746195D25}" srcId="{12B85716-62C5-48C3-9641-47C5B105DC41}" destId="{13EE28B9-B553-4184-B0B3-5519DE53BE02}" srcOrd="1" destOrd="0" parTransId="{8FAB25AC-D061-4590-9229-3B808FE31E5D}" sibTransId="{100D212E-6498-4C96-93D5-3D87A3CD6A0E}"/>
    <dgm:cxn modelId="{E74757F1-C885-4698-97CA-35731BEEA571}" type="presOf" srcId="{41A7E100-5165-4653-B7CD-A895A23F69BB}" destId="{D3D620F3-C5E1-4851-9372-8D9FE50BB71C}" srcOrd="1" destOrd="0" presId="urn:microsoft.com/office/officeart/2005/8/layout/hierarchy5"/>
    <dgm:cxn modelId="{4748ED60-E1A2-4C29-9BD1-656A68074F35}" type="presOf" srcId="{57802078-BB0E-4ACC-9D67-38F41BC7B18E}" destId="{7DC75977-5BFA-4AF2-90B1-88633D457E41}" srcOrd="0" destOrd="0" presId="urn:microsoft.com/office/officeart/2005/8/layout/hierarchy5"/>
    <dgm:cxn modelId="{0154B0D5-394B-48B4-BD1A-FE96C1EE4557}" type="presOf" srcId="{13EE28B9-B553-4184-B0B3-5519DE53BE02}" destId="{AB799A8B-0B9D-49A9-B4B1-BC902E7A3161}" srcOrd="0" destOrd="0" presId="urn:microsoft.com/office/officeart/2005/8/layout/hierarchy5"/>
    <dgm:cxn modelId="{500E3DDB-FB88-4E51-9430-42B29FC3D8BA}" type="presOf" srcId="{1A4CD190-F3BB-47E3-AD21-283327CFCE8E}" destId="{CE02011A-6625-4CA4-BA16-CE81C800F80D}" srcOrd="0" destOrd="0" presId="urn:microsoft.com/office/officeart/2005/8/layout/hierarchy5"/>
    <dgm:cxn modelId="{DAE61758-139E-4AA5-B5D2-E3E4246D8A0E}" type="presOf" srcId="{AB5356A8-1A5E-4F59-9F4C-89DAFA89D784}" destId="{6E9EEEF8-9C3E-4496-B7F4-317DBB599C0A}" srcOrd="0" destOrd="0" presId="urn:microsoft.com/office/officeart/2005/8/layout/hierarchy5"/>
    <dgm:cxn modelId="{D5CD44A8-FE52-4D08-9897-C0F76744F967}" type="presParOf" srcId="{761367D3-732B-4F89-A9D1-16240011154E}" destId="{C9656E96-3879-412F-A409-FDD644AA674A}" srcOrd="0" destOrd="0" presId="urn:microsoft.com/office/officeart/2005/8/layout/hierarchy5"/>
    <dgm:cxn modelId="{8CA871CC-948B-42AF-96D9-9743D2533A32}" type="presParOf" srcId="{C9656E96-3879-412F-A409-FDD644AA674A}" destId="{5FA52CAC-8FBF-40AF-ACB5-64E94C1CA7E2}" srcOrd="0" destOrd="0" presId="urn:microsoft.com/office/officeart/2005/8/layout/hierarchy5"/>
    <dgm:cxn modelId="{9C2114A1-4195-4272-9B99-1B28B1980A50}" type="presParOf" srcId="{5FA52CAC-8FBF-40AF-ACB5-64E94C1CA7E2}" destId="{08F5847F-F916-436F-B782-218BBA7488E2}" srcOrd="0" destOrd="0" presId="urn:microsoft.com/office/officeart/2005/8/layout/hierarchy5"/>
    <dgm:cxn modelId="{125A5F5D-CE68-4C3D-B87F-11B11AE9A1A2}" type="presParOf" srcId="{08F5847F-F916-436F-B782-218BBA7488E2}" destId="{CE02011A-6625-4CA4-BA16-CE81C800F80D}" srcOrd="0" destOrd="0" presId="urn:microsoft.com/office/officeart/2005/8/layout/hierarchy5"/>
    <dgm:cxn modelId="{7C538B51-F6EB-40AC-8639-1F38FA90E328}" type="presParOf" srcId="{08F5847F-F916-436F-B782-218BBA7488E2}" destId="{D40CED64-7D60-4FE9-883E-3A21D900D488}" srcOrd="1" destOrd="0" presId="urn:microsoft.com/office/officeart/2005/8/layout/hierarchy5"/>
    <dgm:cxn modelId="{06110A11-E52C-49F9-893B-A65D13F3AC84}" type="presParOf" srcId="{D40CED64-7D60-4FE9-883E-3A21D900D488}" destId="{7DC75977-5BFA-4AF2-90B1-88633D457E41}" srcOrd="0" destOrd="0" presId="urn:microsoft.com/office/officeart/2005/8/layout/hierarchy5"/>
    <dgm:cxn modelId="{F0182DC7-5674-4FD6-8601-9958FD11BA40}" type="presParOf" srcId="{7DC75977-5BFA-4AF2-90B1-88633D457E41}" destId="{97DE03F4-F5E3-4EBC-AC78-97E9633B604B}" srcOrd="0" destOrd="0" presId="urn:microsoft.com/office/officeart/2005/8/layout/hierarchy5"/>
    <dgm:cxn modelId="{06D9A52F-CEFC-4F7D-8DF7-BFE1F96C6E92}" type="presParOf" srcId="{D40CED64-7D60-4FE9-883E-3A21D900D488}" destId="{82B91004-16DC-4A95-B9DE-DD5FCEC1C5D2}" srcOrd="1" destOrd="0" presId="urn:microsoft.com/office/officeart/2005/8/layout/hierarchy5"/>
    <dgm:cxn modelId="{7D8BB166-7F17-4AA5-85F9-F26AF306E18B}" type="presParOf" srcId="{82B91004-16DC-4A95-B9DE-DD5FCEC1C5D2}" destId="{FA3D65CE-AA87-48F5-BE6A-91E9A7413463}" srcOrd="0" destOrd="0" presId="urn:microsoft.com/office/officeart/2005/8/layout/hierarchy5"/>
    <dgm:cxn modelId="{BB06D65F-826A-4E56-9D03-4D871E5B7153}" type="presParOf" srcId="{82B91004-16DC-4A95-B9DE-DD5FCEC1C5D2}" destId="{C0469FAC-02D1-4382-BAA3-31A4425E15D8}" srcOrd="1" destOrd="0" presId="urn:microsoft.com/office/officeart/2005/8/layout/hierarchy5"/>
    <dgm:cxn modelId="{8EBBE32E-6EA8-44FA-9C51-B11B630F4B63}" type="presParOf" srcId="{D40CED64-7D60-4FE9-883E-3A21D900D488}" destId="{A8FAA1AD-5E06-4A1F-B749-E02B4637A57B}" srcOrd="2" destOrd="0" presId="urn:microsoft.com/office/officeart/2005/8/layout/hierarchy5"/>
    <dgm:cxn modelId="{CCFCEC3A-5B98-4E52-ADDA-8A523D3AAC62}" type="presParOf" srcId="{A8FAA1AD-5E06-4A1F-B749-E02B4637A57B}" destId="{9950414C-BDB2-49A7-8066-CF5F6052ADC2}" srcOrd="0" destOrd="0" presId="urn:microsoft.com/office/officeart/2005/8/layout/hierarchy5"/>
    <dgm:cxn modelId="{39391D3E-AFEB-4AE6-B523-AEE15B5E8AE0}" type="presParOf" srcId="{D40CED64-7D60-4FE9-883E-3A21D900D488}" destId="{2BA794F4-6240-44BA-8CF5-8E8D8DA6389F}" srcOrd="3" destOrd="0" presId="urn:microsoft.com/office/officeart/2005/8/layout/hierarchy5"/>
    <dgm:cxn modelId="{158F3B7D-9313-4240-829A-70B0B2F58459}" type="presParOf" srcId="{2BA794F4-6240-44BA-8CF5-8E8D8DA6389F}" destId="{8BB1A6B1-111B-45D9-A397-2DD0F067C07B}" srcOrd="0" destOrd="0" presId="urn:microsoft.com/office/officeart/2005/8/layout/hierarchy5"/>
    <dgm:cxn modelId="{96A3AD7D-08DC-40DE-8C86-F27E2BBF69A9}" type="presParOf" srcId="{2BA794F4-6240-44BA-8CF5-8E8D8DA6389F}" destId="{2CD1E403-A989-445D-9A19-D9B69F2B22EC}" srcOrd="1" destOrd="0" presId="urn:microsoft.com/office/officeart/2005/8/layout/hierarchy5"/>
    <dgm:cxn modelId="{8A10AAD7-7ECA-4A47-BB9F-3690012906BC}" type="presParOf" srcId="{2CD1E403-A989-445D-9A19-D9B69F2B22EC}" destId="{10A30CC7-BDD5-4698-A37A-5A99B730F05E}" srcOrd="0" destOrd="0" presId="urn:microsoft.com/office/officeart/2005/8/layout/hierarchy5"/>
    <dgm:cxn modelId="{3FD269F7-0CA4-4A0E-81FD-BC8416B43AB6}" type="presParOf" srcId="{10A30CC7-BDD5-4698-A37A-5A99B730F05E}" destId="{D3D620F3-C5E1-4851-9372-8D9FE50BB71C}" srcOrd="0" destOrd="0" presId="urn:microsoft.com/office/officeart/2005/8/layout/hierarchy5"/>
    <dgm:cxn modelId="{6199FFC2-57C6-4163-A727-8B41ECC20E6C}" type="presParOf" srcId="{2CD1E403-A989-445D-9A19-D9B69F2B22EC}" destId="{C763F953-D7B0-4A1A-A628-1CCB0FA2EA2C}" srcOrd="1" destOrd="0" presId="urn:microsoft.com/office/officeart/2005/8/layout/hierarchy5"/>
    <dgm:cxn modelId="{500E91E9-308E-467F-8042-9D6D8F681436}" type="presParOf" srcId="{C763F953-D7B0-4A1A-A628-1CCB0FA2EA2C}" destId="{D971D3BB-73C8-492D-A43C-53B981C137CC}" srcOrd="0" destOrd="0" presId="urn:microsoft.com/office/officeart/2005/8/layout/hierarchy5"/>
    <dgm:cxn modelId="{81E84D89-4717-40B5-BA82-30424BC105A4}" type="presParOf" srcId="{C763F953-D7B0-4A1A-A628-1CCB0FA2EA2C}" destId="{B203D154-6EF5-4DA9-B89B-4486F3687460}" srcOrd="1" destOrd="0" presId="urn:microsoft.com/office/officeart/2005/8/layout/hierarchy5"/>
    <dgm:cxn modelId="{DBBB5B5A-3165-43D3-8B1A-2F8AB6A2A02F}" type="presParOf" srcId="{2CD1E403-A989-445D-9A19-D9B69F2B22EC}" destId="{3ED87C98-8575-4B90-83B2-8F38AA57C7EA}" srcOrd="2" destOrd="0" presId="urn:microsoft.com/office/officeart/2005/8/layout/hierarchy5"/>
    <dgm:cxn modelId="{11CD0215-8F4A-4BC4-93A4-1306FD0234C6}" type="presParOf" srcId="{3ED87C98-8575-4B90-83B2-8F38AA57C7EA}" destId="{2569D8C8-BA30-4F61-9A57-7C1FD58E78A8}" srcOrd="0" destOrd="0" presId="urn:microsoft.com/office/officeart/2005/8/layout/hierarchy5"/>
    <dgm:cxn modelId="{6C0FEA46-2E7F-47E7-B273-7FDF0B53F75B}" type="presParOf" srcId="{2CD1E403-A989-445D-9A19-D9B69F2B22EC}" destId="{A165F9BC-2788-48A4-B064-6E53D6C93663}" srcOrd="3" destOrd="0" presId="urn:microsoft.com/office/officeart/2005/8/layout/hierarchy5"/>
    <dgm:cxn modelId="{9E39B85C-0701-4FCD-87BB-05FB968D4F2A}" type="presParOf" srcId="{A165F9BC-2788-48A4-B064-6E53D6C93663}" destId="{AB799A8B-0B9D-49A9-B4B1-BC902E7A3161}" srcOrd="0" destOrd="0" presId="urn:microsoft.com/office/officeart/2005/8/layout/hierarchy5"/>
    <dgm:cxn modelId="{3F8972DC-A1F2-43FF-806F-CECE2EF97D9B}" type="presParOf" srcId="{A165F9BC-2788-48A4-B064-6E53D6C93663}" destId="{7DBEC6F7-64A7-4C09-9F95-C86990B6F725}" srcOrd="1" destOrd="0" presId="urn:microsoft.com/office/officeart/2005/8/layout/hierarchy5"/>
    <dgm:cxn modelId="{61718F37-B002-42AF-A5B0-9FC33C552553}" type="presParOf" srcId="{2CD1E403-A989-445D-9A19-D9B69F2B22EC}" destId="{6E9EEEF8-9C3E-4496-B7F4-317DBB599C0A}" srcOrd="4" destOrd="0" presId="urn:microsoft.com/office/officeart/2005/8/layout/hierarchy5"/>
    <dgm:cxn modelId="{E1C37BAE-75AC-4CC0-8D26-ACBF032E584C}" type="presParOf" srcId="{6E9EEEF8-9C3E-4496-B7F4-317DBB599C0A}" destId="{7CFD4D86-5DF4-4E45-AD7A-AAFD7D83D5D4}" srcOrd="0" destOrd="0" presId="urn:microsoft.com/office/officeart/2005/8/layout/hierarchy5"/>
    <dgm:cxn modelId="{9E322E9E-932A-4CD0-8D21-646F821D8FAB}" type="presParOf" srcId="{2CD1E403-A989-445D-9A19-D9B69F2B22EC}" destId="{A198A1D8-B4B3-4BE5-BA16-E9FA814E0596}" srcOrd="5" destOrd="0" presId="urn:microsoft.com/office/officeart/2005/8/layout/hierarchy5"/>
    <dgm:cxn modelId="{F04FE50E-BA44-4BBE-8FF4-201DA4418C37}" type="presParOf" srcId="{A198A1D8-B4B3-4BE5-BA16-E9FA814E0596}" destId="{97586551-8A66-472E-9B61-E450C42EA95E}" srcOrd="0" destOrd="0" presId="urn:microsoft.com/office/officeart/2005/8/layout/hierarchy5"/>
    <dgm:cxn modelId="{4F6EEF7A-D0B0-407E-8A01-DED5060316CD}" type="presParOf" srcId="{A198A1D8-B4B3-4BE5-BA16-E9FA814E0596}" destId="{5A8EB947-A99D-45E6-AAA9-53CED08868B7}" srcOrd="1" destOrd="0" presId="urn:microsoft.com/office/officeart/2005/8/layout/hierarchy5"/>
    <dgm:cxn modelId="{2E1D5C99-0061-4A7C-A836-FD594D9B408B}" type="presParOf" srcId="{761367D3-732B-4F89-A9D1-16240011154E}" destId="{2C90E4C4-EFF8-4639-AA7C-D47D7DC461C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D74C8B-2188-432A-B381-98DCE5434946}" type="doc">
      <dgm:prSet loTypeId="urn:microsoft.com/office/officeart/2008/layout/HexagonCluster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2CEA4CD-2518-4F21-938A-06F0905C8D24}">
      <dgm:prSet phldrT="[Tekst]"/>
      <dgm:spPr/>
      <dgm:t>
        <a:bodyPr/>
        <a:lstStyle/>
        <a:p>
          <a:r>
            <a:rPr lang="pl-PL" dirty="0" smtClean="0"/>
            <a:t>MŚP wybiera usługę z BUR</a:t>
          </a:r>
          <a:endParaRPr lang="pl-PL" dirty="0"/>
        </a:p>
      </dgm:t>
    </dgm:pt>
    <dgm:pt modelId="{677C0F3D-7F1F-46CC-9B50-C5743CA3146A}" type="parTrans" cxnId="{57A3CBCB-265B-4761-A44E-2A7813F8652D}">
      <dgm:prSet/>
      <dgm:spPr/>
      <dgm:t>
        <a:bodyPr/>
        <a:lstStyle/>
        <a:p>
          <a:endParaRPr lang="pl-PL"/>
        </a:p>
      </dgm:t>
    </dgm:pt>
    <dgm:pt modelId="{040FAAD0-1A32-4790-B28D-3E84A93E8CEA}" type="sibTrans" cxnId="{57A3CBCB-265B-4761-A44E-2A7813F8652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pl-PL"/>
        </a:p>
      </dgm:t>
    </dgm:pt>
    <dgm:pt modelId="{9E83771F-03F9-4419-8AF1-6A625A04F197}">
      <dgm:prSet phldrT="[Tekst]"/>
      <dgm:spPr/>
      <dgm:t>
        <a:bodyPr/>
        <a:lstStyle/>
        <a:p>
          <a:r>
            <a:rPr lang="pl-PL" dirty="0" smtClean="0"/>
            <a:t>MŚP otrzymuje bony rozwojowe od Operatora</a:t>
          </a:r>
          <a:endParaRPr lang="pl-PL" dirty="0"/>
        </a:p>
      </dgm:t>
    </dgm:pt>
    <dgm:pt modelId="{3151AB49-5BC4-4FD5-8109-3A4F33F98988}" type="parTrans" cxnId="{D162CD62-02C7-4136-BAB6-4AC1174A2A04}">
      <dgm:prSet/>
      <dgm:spPr/>
      <dgm:t>
        <a:bodyPr/>
        <a:lstStyle/>
        <a:p>
          <a:endParaRPr lang="pl-PL"/>
        </a:p>
      </dgm:t>
    </dgm:pt>
    <dgm:pt modelId="{53989712-BE4F-4C51-85E5-F8D3E3F00C36}" type="sibTrans" cxnId="{D162CD62-02C7-4136-BAB6-4AC1174A2A0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pl-PL"/>
        </a:p>
      </dgm:t>
    </dgm:pt>
    <dgm:pt modelId="{C78F95AC-378F-44A7-899B-0E5E2172B6A8}">
      <dgm:prSet phldrT="[Tekst]"/>
      <dgm:spPr/>
      <dgm:t>
        <a:bodyPr/>
        <a:lstStyle/>
        <a:p>
          <a:r>
            <a:rPr lang="pl-PL" dirty="0" smtClean="0"/>
            <a:t>MŚP lub oddelegowany pracownik realizuje usługę rozwojową</a:t>
          </a:r>
          <a:endParaRPr lang="pl-PL" dirty="0"/>
        </a:p>
      </dgm:t>
    </dgm:pt>
    <dgm:pt modelId="{1D7CD976-93F2-423E-B6BF-A06EBEEB4DC6}" type="sibTrans" cxnId="{9AD2CEDC-31A8-4255-A0B3-5EFE02855BB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pl-PL"/>
        </a:p>
      </dgm:t>
    </dgm:pt>
    <dgm:pt modelId="{DC44FE59-59AA-426A-B624-CAFDADC10ACB}" type="parTrans" cxnId="{9AD2CEDC-31A8-4255-A0B3-5EFE02855BB8}">
      <dgm:prSet/>
      <dgm:spPr/>
      <dgm:t>
        <a:bodyPr/>
        <a:lstStyle/>
        <a:p>
          <a:endParaRPr lang="pl-PL"/>
        </a:p>
      </dgm:t>
    </dgm:pt>
    <dgm:pt modelId="{24DB9D6D-6762-41A4-936D-46B49B0B9254}" type="pres">
      <dgm:prSet presAssocID="{8FD74C8B-2188-432A-B381-98DCE543494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l-PL"/>
        </a:p>
      </dgm:t>
    </dgm:pt>
    <dgm:pt modelId="{439176E9-E6CF-4F54-B77B-0E3601210500}" type="pres">
      <dgm:prSet presAssocID="{C78F95AC-378F-44A7-899B-0E5E2172B6A8}" presName="text1" presStyleCnt="0"/>
      <dgm:spPr/>
    </dgm:pt>
    <dgm:pt modelId="{8DD71EAE-0627-4720-80FE-80B326C70DBE}" type="pres">
      <dgm:prSet presAssocID="{C78F95AC-378F-44A7-899B-0E5E2172B6A8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C9537C-7F3F-412C-9174-5065F0D7EFA0}" type="pres">
      <dgm:prSet presAssocID="{C78F95AC-378F-44A7-899B-0E5E2172B6A8}" presName="textaccent1" presStyleCnt="0"/>
      <dgm:spPr/>
    </dgm:pt>
    <dgm:pt modelId="{C2729E4C-2A51-4491-8EA4-A235ECA8B6F8}" type="pres">
      <dgm:prSet presAssocID="{C78F95AC-378F-44A7-899B-0E5E2172B6A8}" presName="accentRepeatNode" presStyleLbl="solidAlignAcc1" presStyleIdx="0" presStyleCnt="6"/>
      <dgm:spPr/>
    </dgm:pt>
    <dgm:pt modelId="{8BFA8F8A-CE4C-4578-81BC-512D8BD877F1}" type="pres">
      <dgm:prSet presAssocID="{1D7CD976-93F2-423E-B6BF-A06EBEEB4DC6}" presName="image1" presStyleCnt="0"/>
      <dgm:spPr/>
    </dgm:pt>
    <dgm:pt modelId="{0BBB6534-FBAA-4DCA-8654-C45D760466BE}" type="pres">
      <dgm:prSet presAssocID="{1D7CD976-93F2-423E-B6BF-A06EBEEB4DC6}" presName="imageRepeatNode" presStyleLbl="alignAcc1" presStyleIdx="0" presStyleCnt="3"/>
      <dgm:spPr/>
      <dgm:t>
        <a:bodyPr/>
        <a:lstStyle/>
        <a:p>
          <a:endParaRPr lang="pl-PL"/>
        </a:p>
      </dgm:t>
    </dgm:pt>
    <dgm:pt modelId="{B94A2DFC-0860-40C7-AFBE-05AA476CF311}" type="pres">
      <dgm:prSet presAssocID="{1D7CD976-93F2-423E-B6BF-A06EBEEB4DC6}" presName="imageaccent1" presStyleCnt="0"/>
      <dgm:spPr/>
    </dgm:pt>
    <dgm:pt modelId="{FE4DFC63-42FC-4DC3-B020-CB4B7A593118}" type="pres">
      <dgm:prSet presAssocID="{1D7CD976-93F2-423E-B6BF-A06EBEEB4DC6}" presName="accentRepeatNode" presStyleLbl="solidAlignAcc1" presStyleIdx="1" presStyleCnt="6"/>
      <dgm:spPr/>
    </dgm:pt>
    <dgm:pt modelId="{75F7B1C7-B60E-4FAB-855A-BBE1CA9C2F1A}" type="pres">
      <dgm:prSet presAssocID="{42CEA4CD-2518-4F21-938A-06F0905C8D24}" presName="text2" presStyleCnt="0"/>
      <dgm:spPr/>
    </dgm:pt>
    <dgm:pt modelId="{19BB0740-2EEE-4ED9-B881-80A12540198C}" type="pres">
      <dgm:prSet presAssocID="{42CEA4CD-2518-4F21-938A-06F0905C8D24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2A65C4-B33A-4B85-A458-B492305217F6}" type="pres">
      <dgm:prSet presAssocID="{42CEA4CD-2518-4F21-938A-06F0905C8D24}" presName="textaccent2" presStyleCnt="0"/>
      <dgm:spPr/>
    </dgm:pt>
    <dgm:pt modelId="{2AF270DF-EB7F-433A-BEA8-EBCC4E0252EE}" type="pres">
      <dgm:prSet presAssocID="{42CEA4CD-2518-4F21-938A-06F0905C8D24}" presName="accentRepeatNode" presStyleLbl="solidAlignAcc1" presStyleIdx="2" presStyleCnt="6"/>
      <dgm:spPr/>
    </dgm:pt>
    <dgm:pt modelId="{504F4825-2360-45C9-8162-8EAA68C10F1F}" type="pres">
      <dgm:prSet presAssocID="{040FAAD0-1A32-4790-B28D-3E84A93E8CEA}" presName="image2" presStyleCnt="0"/>
      <dgm:spPr/>
    </dgm:pt>
    <dgm:pt modelId="{13B69AD8-D38C-4604-A52F-EA061B3A5008}" type="pres">
      <dgm:prSet presAssocID="{040FAAD0-1A32-4790-B28D-3E84A93E8CEA}" presName="imageRepeatNode" presStyleLbl="alignAcc1" presStyleIdx="1" presStyleCnt="3"/>
      <dgm:spPr/>
      <dgm:t>
        <a:bodyPr/>
        <a:lstStyle/>
        <a:p>
          <a:endParaRPr lang="pl-PL"/>
        </a:p>
      </dgm:t>
    </dgm:pt>
    <dgm:pt modelId="{5D3E107D-4F94-4E70-B48D-132028B618B8}" type="pres">
      <dgm:prSet presAssocID="{040FAAD0-1A32-4790-B28D-3E84A93E8CEA}" presName="imageaccent2" presStyleCnt="0"/>
      <dgm:spPr/>
    </dgm:pt>
    <dgm:pt modelId="{E7363C80-ADFD-4073-BB80-34B41514B820}" type="pres">
      <dgm:prSet presAssocID="{040FAAD0-1A32-4790-B28D-3E84A93E8CEA}" presName="accentRepeatNode" presStyleLbl="solidAlignAcc1" presStyleIdx="3" presStyleCnt="6"/>
      <dgm:spPr/>
    </dgm:pt>
    <dgm:pt modelId="{F2B5DFAB-5593-4D44-9450-B78A41E06305}" type="pres">
      <dgm:prSet presAssocID="{9E83771F-03F9-4419-8AF1-6A625A04F197}" presName="text3" presStyleCnt="0"/>
      <dgm:spPr/>
    </dgm:pt>
    <dgm:pt modelId="{8890FDE0-7C29-43A2-B7FE-22FE58A3E282}" type="pres">
      <dgm:prSet presAssocID="{9E83771F-03F9-4419-8AF1-6A625A04F197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DBBAE4-FCD8-4F33-B43F-340CF2A04429}" type="pres">
      <dgm:prSet presAssocID="{9E83771F-03F9-4419-8AF1-6A625A04F197}" presName="textaccent3" presStyleCnt="0"/>
      <dgm:spPr/>
    </dgm:pt>
    <dgm:pt modelId="{34C29856-5C5F-4A78-893A-89ADF1D9B3FB}" type="pres">
      <dgm:prSet presAssocID="{9E83771F-03F9-4419-8AF1-6A625A04F197}" presName="accentRepeatNode" presStyleLbl="solidAlignAcc1" presStyleIdx="4" presStyleCnt="6"/>
      <dgm:spPr/>
    </dgm:pt>
    <dgm:pt modelId="{2BD88A12-335B-4F0B-AC24-11A5B585FAFF}" type="pres">
      <dgm:prSet presAssocID="{53989712-BE4F-4C51-85E5-F8D3E3F00C36}" presName="image3" presStyleCnt="0"/>
      <dgm:spPr/>
    </dgm:pt>
    <dgm:pt modelId="{88EBE416-DB10-43A1-B6F3-5EB90338E2EC}" type="pres">
      <dgm:prSet presAssocID="{53989712-BE4F-4C51-85E5-F8D3E3F00C36}" presName="imageRepeatNode" presStyleLbl="alignAcc1" presStyleIdx="2" presStyleCnt="3"/>
      <dgm:spPr/>
      <dgm:t>
        <a:bodyPr/>
        <a:lstStyle/>
        <a:p>
          <a:endParaRPr lang="pl-PL"/>
        </a:p>
      </dgm:t>
    </dgm:pt>
    <dgm:pt modelId="{2124E0CC-648B-42E6-99AD-F293E0521E23}" type="pres">
      <dgm:prSet presAssocID="{53989712-BE4F-4C51-85E5-F8D3E3F00C36}" presName="imageaccent3" presStyleCnt="0"/>
      <dgm:spPr/>
    </dgm:pt>
    <dgm:pt modelId="{DD4DAD61-429D-4E96-B97E-F77A8EC33517}" type="pres">
      <dgm:prSet presAssocID="{53989712-BE4F-4C51-85E5-F8D3E3F00C36}" presName="accentRepeatNode" presStyleLbl="solidAlignAcc1" presStyleIdx="5" presStyleCnt="6"/>
      <dgm:spPr/>
    </dgm:pt>
  </dgm:ptLst>
  <dgm:cxnLst>
    <dgm:cxn modelId="{57F57CB5-DDE3-4DF1-B94C-5ACB2111E6F1}" type="presOf" srcId="{040FAAD0-1A32-4790-B28D-3E84A93E8CEA}" destId="{13B69AD8-D38C-4604-A52F-EA061B3A5008}" srcOrd="0" destOrd="0" presId="urn:microsoft.com/office/officeart/2008/layout/HexagonCluster"/>
    <dgm:cxn modelId="{6ACBED85-F093-45C1-B658-4231AE3868D9}" type="presOf" srcId="{C78F95AC-378F-44A7-899B-0E5E2172B6A8}" destId="{8DD71EAE-0627-4720-80FE-80B326C70DBE}" srcOrd="0" destOrd="0" presId="urn:microsoft.com/office/officeart/2008/layout/HexagonCluster"/>
    <dgm:cxn modelId="{57A3CBCB-265B-4761-A44E-2A7813F8652D}" srcId="{8FD74C8B-2188-432A-B381-98DCE5434946}" destId="{42CEA4CD-2518-4F21-938A-06F0905C8D24}" srcOrd="1" destOrd="0" parTransId="{677C0F3D-7F1F-46CC-9B50-C5743CA3146A}" sibTransId="{040FAAD0-1A32-4790-B28D-3E84A93E8CEA}"/>
    <dgm:cxn modelId="{8305C9F3-0EE4-402C-9895-F8F857FCAB5B}" type="presOf" srcId="{9E83771F-03F9-4419-8AF1-6A625A04F197}" destId="{8890FDE0-7C29-43A2-B7FE-22FE58A3E282}" srcOrd="0" destOrd="0" presId="urn:microsoft.com/office/officeart/2008/layout/HexagonCluster"/>
    <dgm:cxn modelId="{783AED90-4259-46AC-8188-952AB2B39D44}" type="presOf" srcId="{53989712-BE4F-4C51-85E5-F8D3E3F00C36}" destId="{88EBE416-DB10-43A1-B6F3-5EB90338E2EC}" srcOrd="0" destOrd="0" presId="urn:microsoft.com/office/officeart/2008/layout/HexagonCluster"/>
    <dgm:cxn modelId="{9AD2CEDC-31A8-4255-A0B3-5EFE02855BB8}" srcId="{8FD74C8B-2188-432A-B381-98DCE5434946}" destId="{C78F95AC-378F-44A7-899B-0E5E2172B6A8}" srcOrd="0" destOrd="0" parTransId="{DC44FE59-59AA-426A-B624-CAFDADC10ACB}" sibTransId="{1D7CD976-93F2-423E-B6BF-A06EBEEB4DC6}"/>
    <dgm:cxn modelId="{7F31B8D9-064B-4E4C-B4E6-090D4085A371}" type="presOf" srcId="{42CEA4CD-2518-4F21-938A-06F0905C8D24}" destId="{19BB0740-2EEE-4ED9-B881-80A12540198C}" srcOrd="0" destOrd="0" presId="urn:microsoft.com/office/officeart/2008/layout/HexagonCluster"/>
    <dgm:cxn modelId="{67CDBC16-79A3-4ED7-B1EB-125247FD6C0B}" type="presOf" srcId="{1D7CD976-93F2-423E-B6BF-A06EBEEB4DC6}" destId="{0BBB6534-FBAA-4DCA-8654-C45D760466BE}" srcOrd="0" destOrd="0" presId="urn:microsoft.com/office/officeart/2008/layout/HexagonCluster"/>
    <dgm:cxn modelId="{9421E2F3-EB77-4AB7-AAA4-837344B3D2CD}" type="presOf" srcId="{8FD74C8B-2188-432A-B381-98DCE5434946}" destId="{24DB9D6D-6762-41A4-936D-46B49B0B9254}" srcOrd="0" destOrd="0" presId="urn:microsoft.com/office/officeart/2008/layout/HexagonCluster"/>
    <dgm:cxn modelId="{D162CD62-02C7-4136-BAB6-4AC1174A2A04}" srcId="{8FD74C8B-2188-432A-B381-98DCE5434946}" destId="{9E83771F-03F9-4419-8AF1-6A625A04F197}" srcOrd="2" destOrd="0" parTransId="{3151AB49-5BC4-4FD5-8109-3A4F33F98988}" sibTransId="{53989712-BE4F-4C51-85E5-F8D3E3F00C36}"/>
    <dgm:cxn modelId="{37765F1D-63E6-4E67-A203-D10091017353}" type="presParOf" srcId="{24DB9D6D-6762-41A4-936D-46B49B0B9254}" destId="{439176E9-E6CF-4F54-B77B-0E3601210500}" srcOrd="0" destOrd="0" presId="urn:microsoft.com/office/officeart/2008/layout/HexagonCluster"/>
    <dgm:cxn modelId="{0E63180D-076A-47D8-9F35-ADB1F738D721}" type="presParOf" srcId="{439176E9-E6CF-4F54-B77B-0E3601210500}" destId="{8DD71EAE-0627-4720-80FE-80B326C70DBE}" srcOrd="0" destOrd="0" presId="urn:microsoft.com/office/officeart/2008/layout/HexagonCluster"/>
    <dgm:cxn modelId="{93000713-3B59-4E5F-9946-C9670FF58B33}" type="presParOf" srcId="{24DB9D6D-6762-41A4-936D-46B49B0B9254}" destId="{63C9537C-7F3F-412C-9174-5065F0D7EFA0}" srcOrd="1" destOrd="0" presId="urn:microsoft.com/office/officeart/2008/layout/HexagonCluster"/>
    <dgm:cxn modelId="{1E922A62-BBEE-40B7-BA38-9914034DD6BA}" type="presParOf" srcId="{63C9537C-7F3F-412C-9174-5065F0D7EFA0}" destId="{C2729E4C-2A51-4491-8EA4-A235ECA8B6F8}" srcOrd="0" destOrd="0" presId="urn:microsoft.com/office/officeart/2008/layout/HexagonCluster"/>
    <dgm:cxn modelId="{4380BA7F-88FB-410C-9597-0AF9CA9AA93C}" type="presParOf" srcId="{24DB9D6D-6762-41A4-936D-46B49B0B9254}" destId="{8BFA8F8A-CE4C-4578-81BC-512D8BD877F1}" srcOrd="2" destOrd="0" presId="urn:microsoft.com/office/officeart/2008/layout/HexagonCluster"/>
    <dgm:cxn modelId="{862134DE-F301-4986-8A47-C4016525B463}" type="presParOf" srcId="{8BFA8F8A-CE4C-4578-81BC-512D8BD877F1}" destId="{0BBB6534-FBAA-4DCA-8654-C45D760466BE}" srcOrd="0" destOrd="0" presId="urn:microsoft.com/office/officeart/2008/layout/HexagonCluster"/>
    <dgm:cxn modelId="{DAD2C3D1-178C-4532-9F3E-B294F28383A8}" type="presParOf" srcId="{24DB9D6D-6762-41A4-936D-46B49B0B9254}" destId="{B94A2DFC-0860-40C7-AFBE-05AA476CF311}" srcOrd="3" destOrd="0" presId="urn:microsoft.com/office/officeart/2008/layout/HexagonCluster"/>
    <dgm:cxn modelId="{E3F2F0AC-6EE5-414D-BBF6-DBECF321263C}" type="presParOf" srcId="{B94A2DFC-0860-40C7-AFBE-05AA476CF311}" destId="{FE4DFC63-42FC-4DC3-B020-CB4B7A593118}" srcOrd="0" destOrd="0" presId="urn:microsoft.com/office/officeart/2008/layout/HexagonCluster"/>
    <dgm:cxn modelId="{C4C81BAA-4A99-438E-88FC-FEC0F2C0248E}" type="presParOf" srcId="{24DB9D6D-6762-41A4-936D-46B49B0B9254}" destId="{75F7B1C7-B60E-4FAB-855A-BBE1CA9C2F1A}" srcOrd="4" destOrd="0" presId="urn:microsoft.com/office/officeart/2008/layout/HexagonCluster"/>
    <dgm:cxn modelId="{10539D2B-2D40-4B3C-AF51-8BEB014E966E}" type="presParOf" srcId="{75F7B1C7-B60E-4FAB-855A-BBE1CA9C2F1A}" destId="{19BB0740-2EEE-4ED9-B881-80A12540198C}" srcOrd="0" destOrd="0" presId="urn:microsoft.com/office/officeart/2008/layout/HexagonCluster"/>
    <dgm:cxn modelId="{48CE3A35-A30F-4696-B29E-2A5AD4E21EF5}" type="presParOf" srcId="{24DB9D6D-6762-41A4-936D-46B49B0B9254}" destId="{0C2A65C4-B33A-4B85-A458-B492305217F6}" srcOrd="5" destOrd="0" presId="urn:microsoft.com/office/officeart/2008/layout/HexagonCluster"/>
    <dgm:cxn modelId="{26D002DD-C3B8-47F6-8138-47A785017F83}" type="presParOf" srcId="{0C2A65C4-B33A-4B85-A458-B492305217F6}" destId="{2AF270DF-EB7F-433A-BEA8-EBCC4E0252EE}" srcOrd="0" destOrd="0" presId="urn:microsoft.com/office/officeart/2008/layout/HexagonCluster"/>
    <dgm:cxn modelId="{1B5FCC70-35E3-422E-AA38-ABAF23EC865E}" type="presParOf" srcId="{24DB9D6D-6762-41A4-936D-46B49B0B9254}" destId="{504F4825-2360-45C9-8162-8EAA68C10F1F}" srcOrd="6" destOrd="0" presId="urn:microsoft.com/office/officeart/2008/layout/HexagonCluster"/>
    <dgm:cxn modelId="{8DE30AC7-239B-4FA8-AE58-45FD06D1B988}" type="presParOf" srcId="{504F4825-2360-45C9-8162-8EAA68C10F1F}" destId="{13B69AD8-D38C-4604-A52F-EA061B3A5008}" srcOrd="0" destOrd="0" presId="urn:microsoft.com/office/officeart/2008/layout/HexagonCluster"/>
    <dgm:cxn modelId="{3A4C3EB8-474D-4BC2-8C81-A3A96EAA8465}" type="presParOf" srcId="{24DB9D6D-6762-41A4-936D-46B49B0B9254}" destId="{5D3E107D-4F94-4E70-B48D-132028B618B8}" srcOrd="7" destOrd="0" presId="urn:microsoft.com/office/officeart/2008/layout/HexagonCluster"/>
    <dgm:cxn modelId="{7DF514E4-E326-4B5E-8310-FEBFDE341F47}" type="presParOf" srcId="{5D3E107D-4F94-4E70-B48D-132028B618B8}" destId="{E7363C80-ADFD-4073-BB80-34B41514B820}" srcOrd="0" destOrd="0" presId="urn:microsoft.com/office/officeart/2008/layout/HexagonCluster"/>
    <dgm:cxn modelId="{629DE380-8E47-4C41-9013-9F3BA30D0139}" type="presParOf" srcId="{24DB9D6D-6762-41A4-936D-46B49B0B9254}" destId="{F2B5DFAB-5593-4D44-9450-B78A41E06305}" srcOrd="8" destOrd="0" presId="urn:microsoft.com/office/officeart/2008/layout/HexagonCluster"/>
    <dgm:cxn modelId="{660A1C61-3240-43D7-812D-5EB2A9EFB29B}" type="presParOf" srcId="{F2B5DFAB-5593-4D44-9450-B78A41E06305}" destId="{8890FDE0-7C29-43A2-B7FE-22FE58A3E282}" srcOrd="0" destOrd="0" presId="urn:microsoft.com/office/officeart/2008/layout/HexagonCluster"/>
    <dgm:cxn modelId="{28E9B7E8-87FA-4581-9704-5447C1530E86}" type="presParOf" srcId="{24DB9D6D-6762-41A4-936D-46B49B0B9254}" destId="{F2DBBAE4-FCD8-4F33-B43F-340CF2A04429}" srcOrd="9" destOrd="0" presId="urn:microsoft.com/office/officeart/2008/layout/HexagonCluster"/>
    <dgm:cxn modelId="{521C786E-2FB9-41EE-A627-4BA0AC4A64E6}" type="presParOf" srcId="{F2DBBAE4-FCD8-4F33-B43F-340CF2A04429}" destId="{34C29856-5C5F-4A78-893A-89ADF1D9B3FB}" srcOrd="0" destOrd="0" presId="urn:microsoft.com/office/officeart/2008/layout/HexagonCluster"/>
    <dgm:cxn modelId="{B5DA3B18-9410-4D37-AA23-99A89B744F8C}" type="presParOf" srcId="{24DB9D6D-6762-41A4-936D-46B49B0B9254}" destId="{2BD88A12-335B-4F0B-AC24-11A5B585FAFF}" srcOrd="10" destOrd="0" presId="urn:microsoft.com/office/officeart/2008/layout/HexagonCluster"/>
    <dgm:cxn modelId="{3FDE76FC-7FB8-4203-9909-701216CE2710}" type="presParOf" srcId="{2BD88A12-335B-4F0B-AC24-11A5B585FAFF}" destId="{88EBE416-DB10-43A1-B6F3-5EB90338E2EC}" srcOrd="0" destOrd="0" presId="urn:microsoft.com/office/officeart/2008/layout/HexagonCluster"/>
    <dgm:cxn modelId="{02D7028E-B6C7-4CF2-83EF-ABD2C4820A0E}" type="presParOf" srcId="{24DB9D6D-6762-41A4-936D-46B49B0B9254}" destId="{2124E0CC-648B-42E6-99AD-F293E0521E23}" srcOrd="11" destOrd="0" presId="urn:microsoft.com/office/officeart/2008/layout/HexagonCluster"/>
    <dgm:cxn modelId="{A1FFE27E-C807-4F30-8F80-693598040DA8}" type="presParOf" srcId="{2124E0CC-648B-42E6-99AD-F293E0521E23}" destId="{DD4DAD61-429D-4E96-B97E-F77A8EC3351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F4D03D-82CB-4E05-958C-F298D997158B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E583420A-ADF3-4B87-AFA7-5EED6CCA326B}">
      <dgm:prSet phldrT="[Tekst]"/>
      <dgm:spPr/>
      <dgm:t>
        <a:bodyPr/>
        <a:lstStyle/>
        <a:p>
          <a:r>
            <a:rPr lang="pl-PL" dirty="0" smtClean="0"/>
            <a:t>MŚP uczestniczy w wybranej usłudze rozwojowej wybranej z BUR</a:t>
          </a:r>
          <a:endParaRPr lang="pl-PL" dirty="0"/>
        </a:p>
      </dgm:t>
    </dgm:pt>
    <dgm:pt modelId="{13E39724-DD94-4852-8A0F-3BCD8031CF8D}" type="parTrans" cxnId="{9BC93F55-2834-4AF3-B68F-0E140DF5D5D9}">
      <dgm:prSet/>
      <dgm:spPr/>
      <dgm:t>
        <a:bodyPr/>
        <a:lstStyle/>
        <a:p>
          <a:endParaRPr lang="pl-PL"/>
        </a:p>
      </dgm:t>
    </dgm:pt>
    <dgm:pt modelId="{0B2F3E1C-04FB-4107-8492-01DB49845E4B}" type="sibTrans" cxnId="{9BC93F55-2834-4AF3-B68F-0E140DF5D5D9}">
      <dgm:prSet/>
      <dgm:spPr/>
      <dgm:t>
        <a:bodyPr/>
        <a:lstStyle/>
        <a:p>
          <a:endParaRPr lang="pl-PL"/>
        </a:p>
      </dgm:t>
    </dgm:pt>
    <dgm:pt modelId="{0D49989E-F6AB-4682-8ABB-B313685AC9CC}">
      <dgm:prSet phldrT="[Tekst]"/>
      <dgm:spPr/>
      <dgm:t>
        <a:bodyPr/>
        <a:lstStyle/>
        <a:p>
          <a:r>
            <a:rPr lang="pl-PL" dirty="0" smtClean="0"/>
            <a:t>MŚP przekazuje otrzymane bony rozwojowe Podmiotowi Świadczącemu Usługę Rozwojową.</a:t>
          </a:r>
          <a:endParaRPr lang="pl-PL" dirty="0"/>
        </a:p>
      </dgm:t>
    </dgm:pt>
    <dgm:pt modelId="{ED735772-3386-4E2F-A7D2-81D9C6ED3358}" type="parTrans" cxnId="{771F75CA-C90D-4A28-8CBD-DF373BFD18D1}">
      <dgm:prSet/>
      <dgm:spPr/>
      <dgm:t>
        <a:bodyPr/>
        <a:lstStyle/>
        <a:p>
          <a:endParaRPr lang="pl-PL"/>
        </a:p>
      </dgm:t>
    </dgm:pt>
    <dgm:pt modelId="{453A7528-233D-4379-AB68-1FD81F1FD0DC}" type="sibTrans" cxnId="{771F75CA-C90D-4A28-8CBD-DF373BFD18D1}">
      <dgm:prSet/>
      <dgm:spPr/>
      <dgm:t>
        <a:bodyPr/>
        <a:lstStyle/>
        <a:p>
          <a:endParaRPr lang="pl-PL"/>
        </a:p>
      </dgm:t>
    </dgm:pt>
    <dgm:pt modelId="{15DFFD72-B15B-4D00-BCC8-BCB63ADDA2B1}">
      <dgm:prSet phldrT="[Tekst]"/>
      <dgm:spPr/>
      <dgm:t>
        <a:bodyPr/>
        <a:lstStyle/>
        <a:p>
          <a:r>
            <a:rPr lang="pl-PL" dirty="0" smtClean="0"/>
            <a:t>MŚP wypełnienia ankietę oceniającą usługę rozwojową w BUR</a:t>
          </a:r>
          <a:endParaRPr lang="pl-PL" dirty="0"/>
        </a:p>
      </dgm:t>
    </dgm:pt>
    <dgm:pt modelId="{03C88E17-A617-46B2-B087-9D8C5BCFAC3B}" type="parTrans" cxnId="{62B66F9D-4AE3-4940-995D-B74FA0FAE926}">
      <dgm:prSet/>
      <dgm:spPr/>
      <dgm:t>
        <a:bodyPr/>
        <a:lstStyle/>
        <a:p>
          <a:endParaRPr lang="pl-PL"/>
        </a:p>
      </dgm:t>
    </dgm:pt>
    <dgm:pt modelId="{F1E7EFEE-58F8-4F75-BA69-DB90F6D20B7B}" type="sibTrans" cxnId="{62B66F9D-4AE3-4940-995D-B74FA0FAE926}">
      <dgm:prSet/>
      <dgm:spPr/>
      <dgm:t>
        <a:bodyPr/>
        <a:lstStyle/>
        <a:p>
          <a:endParaRPr lang="pl-PL"/>
        </a:p>
      </dgm:t>
    </dgm:pt>
    <dgm:pt modelId="{C85013FA-4448-4140-A44D-5FB5B23423D2}" type="pres">
      <dgm:prSet presAssocID="{03F4D03D-82CB-4E05-958C-F298D997158B}" presName="arrowDiagram" presStyleCnt="0">
        <dgm:presLayoutVars>
          <dgm:chMax val="5"/>
          <dgm:dir/>
          <dgm:resizeHandles val="exact"/>
        </dgm:presLayoutVars>
      </dgm:prSet>
      <dgm:spPr/>
    </dgm:pt>
    <dgm:pt modelId="{54314EEF-1791-4EA4-8474-7F72364DF999}" type="pres">
      <dgm:prSet presAssocID="{03F4D03D-82CB-4E05-958C-F298D997158B}" presName="arrow" presStyleLbl="bgShp" presStyleIdx="0" presStyleCnt="1" custLinFactNeighborX="293" custLinFactNeighborY="-203"/>
      <dgm:spPr/>
    </dgm:pt>
    <dgm:pt modelId="{56CD957A-7B59-43DD-884C-AB385021F90E}" type="pres">
      <dgm:prSet presAssocID="{03F4D03D-82CB-4E05-958C-F298D997158B}" presName="arrowDiagram3" presStyleCnt="0"/>
      <dgm:spPr/>
    </dgm:pt>
    <dgm:pt modelId="{E2DD113A-2B21-47F3-B477-1315E8833B42}" type="pres">
      <dgm:prSet presAssocID="{E583420A-ADF3-4B87-AFA7-5EED6CCA326B}" presName="bullet3a" presStyleLbl="node1" presStyleIdx="0" presStyleCnt="3"/>
      <dgm:spPr/>
    </dgm:pt>
    <dgm:pt modelId="{2F6B4E8B-FB83-42BF-9996-1D036BBF25E6}" type="pres">
      <dgm:prSet presAssocID="{E583420A-ADF3-4B87-AFA7-5EED6CCA326B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07D491-93F0-4234-AF12-37FA8E7DA113}" type="pres">
      <dgm:prSet presAssocID="{0D49989E-F6AB-4682-8ABB-B313685AC9CC}" presName="bullet3b" presStyleLbl="node1" presStyleIdx="1" presStyleCnt="3"/>
      <dgm:spPr/>
    </dgm:pt>
    <dgm:pt modelId="{83A8D5DE-7AC4-47A2-BAA4-D87B0D8354F9}" type="pres">
      <dgm:prSet presAssocID="{0D49989E-F6AB-4682-8ABB-B313685AC9C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672A39-1ADD-45C4-AA77-280F81ECC515}" type="pres">
      <dgm:prSet presAssocID="{15DFFD72-B15B-4D00-BCC8-BCB63ADDA2B1}" presName="bullet3c" presStyleLbl="node1" presStyleIdx="2" presStyleCnt="3"/>
      <dgm:spPr/>
    </dgm:pt>
    <dgm:pt modelId="{3FA61E8C-1134-457D-A589-BE7FA33B113C}" type="pres">
      <dgm:prSet presAssocID="{15DFFD72-B15B-4D00-BCC8-BCB63ADDA2B1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42CB3D0-82F0-460A-A246-4FB7EA8CC799}" type="presOf" srcId="{15DFFD72-B15B-4D00-BCC8-BCB63ADDA2B1}" destId="{3FA61E8C-1134-457D-A589-BE7FA33B113C}" srcOrd="0" destOrd="0" presId="urn:microsoft.com/office/officeart/2005/8/layout/arrow2"/>
    <dgm:cxn modelId="{9BC93F55-2834-4AF3-B68F-0E140DF5D5D9}" srcId="{03F4D03D-82CB-4E05-958C-F298D997158B}" destId="{E583420A-ADF3-4B87-AFA7-5EED6CCA326B}" srcOrd="0" destOrd="0" parTransId="{13E39724-DD94-4852-8A0F-3BCD8031CF8D}" sibTransId="{0B2F3E1C-04FB-4107-8492-01DB49845E4B}"/>
    <dgm:cxn modelId="{3BC72BF7-E411-4371-8155-83AC9A7FB4EA}" type="presOf" srcId="{03F4D03D-82CB-4E05-958C-F298D997158B}" destId="{C85013FA-4448-4140-A44D-5FB5B23423D2}" srcOrd="0" destOrd="0" presId="urn:microsoft.com/office/officeart/2005/8/layout/arrow2"/>
    <dgm:cxn modelId="{B8EB6CFA-3060-4CB1-8C84-EAD500FE176A}" type="presOf" srcId="{E583420A-ADF3-4B87-AFA7-5EED6CCA326B}" destId="{2F6B4E8B-FB83-42BF-9996-1D036BBF25E6}" srcOrd="0" destOrd="0" presId="urn:microsoft.com/office/officeart/2005/8/layout/arrow2"/>
    <dgm:cxn modelId="{2FF8B396-0C35-4504-92DC-AA1AC63A956F}" type="presOf" srcId="{0D49989E-F6AB-4682-8ABB-B313685AC9CC}" destId="{83A8D5DE-7AC4-47A2-BAA4-D87B0D8354F9}" srcOrd="0" destOrd="0" presId="urn:microsoft.com/office/officeart/2005/8/layout/arrow2"/>
    <dgm:cxn modelId="{771F75CA-C90D-4A28-8CBD-DF373BFD18D1}" srcId="{03F4D03D-82CB-4E05-958C-F298D997158B}" destId="{0D49989E-F6AB-4682-8ABB-B313685AC9CC}" srcOrd="1" destOrd="0" parTransId="{ED735772-3386-4E2F-A7D2-81D9C6ED3358}" sibTransId="{453A7528-233D-4379-AB68-1FD81F1FD0DC}"/>
    <dgm:cxn modelId="{62B66F9D-4AE3-4940-995D-B74FA0FAE926}" srcId="{03F4D03D-82CB-4E05-958C-F298D997158B}" destId="{15DFFD72-B15B-4D00-BCC8-BCB63ADDA2B1}" srcOrd="2" destOrd="0" parTransId="{03C88E17-A617-46B2-B087-9D8C5BCFAC3B}" sibTransId="{F1E7EFEE-58F8-4F75-BA69-DB90F6D20B7B}"/>
    <dgm:cxn modelId="{F10CE6C3-4F0A-42C2-AFF6-AD209394DEE2}" type="presParOf" srcId="{C85013FA-4448-4140-A44D-5FB5B23423D2}" destId="{54314EEF-1791-4EA4-8474-7F72364DF999}" srcOrd="0" destOrd="0" presId="urn:microsoft.com/office/officeart/2005/8/layout/arrow2"/>
    <dgm:cxn modelId="{E7E48EE0-DEE1-4180-A45F-23C0FE8BBBF4}" type="presParOf" srcId="{C85013FA-4448-4140-A44D-5FB5B23423D2}" destId="{56CD957A-7B59-43DD-884C-AB385021F90E}" srcOrd="1" destOrd="0" presId="urn:microsoft.com/office/officeart/2005/8/layout/arrow2"/>
    <dgm:cxn modelId="{1F45471F-EBC4-4530-86CE-B427B1F2631E}" type="presParOf" srcId="{56CD957A-7B59-43DD-884C-AB385021F90E}" destId="{E2DD113A-2B21-47F3-B477-1315E8833B42}" srcOrd="0" destOrd="0" presId="urn:microsoft.com/office/officeart/2005/8/layout/arrow2"/>
    <dgm:cxn modelId="{8DE6DCE9-ADD1-4804-BE6D-FD40468BE558}" type="presParOf" srcId="{56CD957A-7B59-43DD-884C-AB385021F90E}" destId="{2F6B4E8B-FB83-42BF-9996-1D036BBF25E6}" srcOrd="1" destOrd="0" presId="urn:microsoft.com/office/officeart/2005/8/layout/arrow2"/>
    <dgm:cxn modelId="{24D553E1-56A1-4672-8C33-55FD2DAF4EBE}" type="presParOf" srcId="{56CD957A-7B59-43DD-884C-AB385021F90E}" destId="{7007D491-93F0-4234-AF12-37FA8E7DA113}" srcOrd="2" destOrd="0" presId="urn:microsoft.com/office/officeart/2005/8/layout/arrow2"/>
    <dgm:cxn modelId="{9AE58760-2874-438B-83F3-C2D75783CC64}" type="presParOf" srcId="{56CD957A-7B59-43DD-884C-AB385021F90E}" destId="{83A8D5DE-7AC4-47A2-BAA4-D87B0D8354F9}" srcOrd="3" destOrd="0" presId="urn:microsoft.com/office/officeart/2005/8/layout/arrow2"/>
    <dgm:cxn modelId="{6BC9A8F5-3046-4071-B13D-C02323F91252}" type="presParOf" srcId="{56CD957A-7B59-43DD-884C-AB385021F90E}" destId="{38672A39-1ADD-45C4-AA77-280F81ECC515}" srcOrd="4" destOrd="0" presId="urn:microsoft.com/office/officeart/2005/8/layout/arrow2"/>
    <dgm:cxn modelId="{1F47C762-5FC3-4004-BD15-BFF52EB022D4}" type="presParOf" srcId="{56CD957A-7B59-43DD-884C-AB385021F90E}" destId="{3FA61E8C-1134-457D-A589-BE7FA33B113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A79820-90E1-477C-9484-6924AE9D353B}" type="doc">
      <dgm:prSet loTypeId="urn:microsoft.com/office/officeart/2009/layout/CircleArrowProcess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6705011F-1E3E-4978-B67D-794968B39721}">
      <dgm:prSet phldrT="[Tekst]"/>
      <dgm:spPr/>
      <dgm:t>
        <a:bodyPr/>
        <a:lstStyle/>
        <a:p>
          <a:r>
            <a:rPr lang="pl-PL" dirty="0" smtClean="0"/>
            <a:t>Operator weryfikuje dokumenty od PŚUR</a:t>
          </a:r>
          <a:endParaRPr lang="pl-PL" dirty="0"/>
        </a:p>
      </dgm:t>
    </dgm:pt>
    <dgm:pt modelId="{84962B33-E5FC-49FF-841C-110FFD5975EA}" type="parTrans" cxnId="{542D84B2-3869-478A-AC8A-642EF5235ED3}">
      <dgm:prSet/>
      <dgm:spPr/>
      <dgm:t>
        <a:bodyPr/>
        <a:lstStyle/>
        <a:p>
          <a:endParaRPr lang="pl-PL"/>
        </a:p>
      </dgm:t>
    </dgm:pt>
    <dgm:pt modelId="{8768F801-CE5F-4A6F-9265-1FA2D0CA3A61}" type="sibTrans" cxnId="{542D84B2-3869-478A-AC8A-642EF5235ED3}">
      <dgm:prSet/>
      <dgm:spPr/>
      <dgm:t>
        <a:bodyPr/>
        <a:lstStyle/>
        <a:p>
          <a:endParaRPr lang="pl-PL"/>
        </a:p>
      </dgm:t>
    </dgm:pt>
    <dgm:pt modelId="{A9B8A78E-BFCB-4BB2-9C78-4AC50C07133C}">
      <dgm:prSet phldrT="[Tekst]"/>
      <dgm:spPr/>
      <dgm:t>
        <a:bodyPr/>
        <a:lstStyle/>
        <a:p>
          <a:r>
            <a:rPr lang="pl-PL" dirty="0" smtClean="0">
              <a:latin typeface="Arial Narrow" panose="020B0606020202030204" pitchFamily="34" charset="0"/>
            </a:rPr>
            <a:t>Operator dokonuje płatności na rzecz PŚUR</a:t>
          </a:r>
          <a:endParaRPr lang="pl-PL" dirty="0"/>
        </a:p>
      </dgm:t>
    </dgm:pt>
    <dgm:pt modelId="{27228836-C2B6-4A8E-B57C-D9BE6A167550}" type="parTrans" cxnId="{698BCAE6-0ACF-4805-B23B-801FE985EEF2}">
      <dgm:prSet/>
      <dgm:spPr/>
      <dgm:t>
        <a:bodyPr/>
        <a:lstStyle/>
        <a:p>
          <a:endParaRPr lang="pl-PL"/>
        </a:p>
      </dgm:t>
    </dgm:pt>
    <dgm:pt modelId="{0360AF9C-EA71-40B7-952D-2751EF66061E}" type="sibTrans" cxnId="{698BCAE6-0ACF-4805-B23B-801FE985EEF2}">
      <dgm:prSet/>
      <dgm:spPr/>
      <dgm:t>
        <a:bodyPr/>
        <a:lstStyle/>
        <a:p>
          <a:endParaRPr lang="pl-PL"/>
        </a:p>
      </dgm:t>
    </dgm:pt>
    <dgm:pt modelId="{EA47B416-529E-4270-AFC4-7C9A2C2BD53A}">
      <dgm:prSet phldrT="[Tekst]"/>
      <dgm:spPr/>
      <dgm:t>
        <a:bodyPr/>
        <a:lstStyle/>
        <a:p>
          <a:r>
            <a:rPr lang="pl-PL" dirty="0" smtClean="0">
              <a:latin typeface="Arial Narrow" panose="020B0606020202030204" pitchFamily="34" charset="0"/>
            </a:rPr>
            <a:t>Operator dokonuje rozliczeń z  MŚP</a:t>
          </a:r>
          <a:endParaRPr lang="pl-PL" dirty="0"/>
        </a:p>
      </dgm:t>
    </dgm:pt>
    <dgm:pt modelId="{A9C98B04-5422-4291-A08A-2422EE43B54C}" type="parTrans" cxnId="{4540E189-D6BE-4FB7-8DAB-FAB005337D8D}">
      <dgm:prSet/>
      <dgm:spPr/>
      <dgm:t>
        <a:bodyPr/>
        <a:lstStyle/>
        <a:p>
          <a:endParaRPr lang="pl-PL"/>
        </a:p>
      </dgm:t>
    </dgm:pt>
    <dgm:pt modelId="{7B4180F7-74CE-414B-B654-335787A1ADB0}" type="sibTrans" cxnId="{4540E189-D6BE-4FB7-8DAB-FAB005337D8D}">
      <dgm:prSet/>
      <dgm:spPr/>
      <dgm:t>
        <a:bodyPr/>
        <a:lstStyle/>
        <a:p>
          <a:endParaRPr lang="pl-PL"/>
        </a:p>
      </dgm:t>
    </dgm:pt>
    <dgm:pt modelId="{CE14C7B2-FD77-4EAE-8EE7-5050EE33AA67}" type="pres">
      <dgm:prSet presAssocID="{9FA79820-90E1-477C-9484-6924AE9D353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B61843E3-D202-4EAF-A55D-04480B82951A}" type="pres">
      <dgm:prSet presAssocID="{6705011F-1E3E-4978-B67D-794968B39721}" presName="Accent1" presStyleCnt="0"/>
      <dgm:spPr/>
    </dgm:pt>
    <dgm:pt modelId="{C6315C01-F56C-48D9-997A-F3EF6DDDC402}" type="pres">
      <dgm:prSet presAssocID="{6705011F-1E3E-4978-B67D-794968B39721}" presName="Accent" presStyleLbl="node1" presStyleIdx="0" presStyleCnt="3"/>
      <dgm:spPr/>
    </dgm:pt>
    <dgm:pt modelId="{1F571B1E-BB3C-40E0-91F9-71311BF475F5}" type="pres">
      <dgm:prSet presAssocID="{6705011F-1E3E-4978-B67D-794968B3972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AA058D-6E47-49D7-83C4-DC3FB79837E6}" type="pres">
      <dgm:prSet presAssocID="{A9B8A78E-BFCB-4BB2-9C78-4AC50C07133C}" presName="Accent2" presStyleCnt="0"/>
      <dgm:spPr/>
    </dgm:pt>
    <dgm:pt modelId="{DCAB8ED0-DC03-482D-AF2C-53BF8BCB53BB}" type="pres">
      <dgm:prSet presAssocID="{A9B8A78E-BFCB-4BB2-9C78-4AC50C07133C}" presName="Accent" presStyleLbl="node1" presStyleIdx="1" presStyleCnt="3"/>
      <dgm:spPr/>
    </dgm:pt>
    <dgm:pt modelId="{53CF01B9-8655-4BA2-9804-6D46AA6F69BF}" type="pres">
      <dgm:prSet presAssocID="{A9B8A78E-BFCB-4BB2-9C78-4AC50C07133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E562C8-0EA9-430F-B18F-9636F1CA016D}" type="pres">
      <dgm:prSet presAssocID="{EA47B416-529E-4270-AFC4-7C9A2C2BD53A}" presName="Accent3" presStyleCnt="0"/>
      <dgm:spPr/>
    </dgm:pt>
    <dgm:pt modelId="{4949B9DB-06E2-4EE3-8C44-ED2FED66AA30}" type="pres">
      <dgm:prSet presAssocID="{EA47B416-529E-4270-AFC4-7C9A2C2BD53A}" presName="Accent" presStyleLbl="node1" presStyleIdx="2" presStyleCnt="3"/>
      <dgm:spPr/>
    </dgm:pt>
    <dgm:pt modelId="{D38F2B4A-80C4-42BD-8414-EEC4BF03532E}" type="pres">
      <dgm:prSet presAssocID="{EA47B416-529E-4270-AFC4-7C9A2C2BD53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2D84B2-3869-478A-AC8A-642EF5235ED3}" srcId="{9FA79820-90E1-477C-9484-6924AE9D353B}" destId="{6705011F-1E3E-4978-B67D-794968B39721}" srcOrd="0" destOrd="0" parTransId="{84962B33-E5FC-49FF-841C-110FFD5975EA}" sibTransId="{8768F801-CE5F-4A6F-9265-1FA2D0CA3A61}"/>
    <dgm:cxn modelId="{A2BDA726-DCAB-4C87-917A-A898B9B8622E}" type="presOf" srcId="{6705011F-1E3E-4978-B67D-794968B39721}" destId="{1F571B1E-BB3C-40E0-91F9-71311BF475F5}" srcOrd="0" destOrd="0" presId="urn:microsoft.com/office/officeart/2009/layout/CircleArrowProcess"/>
    <dgm:cxn modelId="{8ADDBF64-1EB6-45DE-99BB-6B17227A0C1C}" type="presOf" srcId="{EA47B416-529E-4270-AFC4-7C9A2C2BD53A}" destId="{D38F2B4A-80C4-42BD-8414-EEC4BF03532E}" srcOrd="0" destOrd="0" presId="urn:microsoft.com/office/officeart/2009/layout/CircleArrowProcess"/>
    <dgm:cxn modelId="{698BCAE6-0ACF-4805-B23B-801FE985EEF2}" srcId="{9FA79820-90E1-477C-9484-6924AE9D353B}" destId="{A9B8A78E-BFCB-4BB2-9C78-4AC50C07133C}" srcOrd="1" destOrd="0" parTransId="{27228836-C2B6-4A8E-B57C-D9BE6A167550}" sibTransId="{0360AF9C-EA71-40B7-952D-2751EF66061E}"/>
    <dgm:cxn modelId="{2E18163A-D514-4B6A-BCCE-2C33F611DBA2}" type="presOf" srcId="{9FA79820-90E1-477C-9484-6924AE9D353B}" destId="{CE14C7B2-FD77-4EAE-8EE7-5050EE33AA67}" srcOrd="0" destOrd="0" presId="urn:microsoft.com/office/officeart/2009/layout/CircleArrowProcess"/>
    <dgm:cxn modelId="{4540E189-D6BE-4FB7-8DAB-FAB005337D8D}" srcId="{9FA79820-90E1-477C-9484-6924AE9D353B}" destId="{EA47B416-529E-4270-AFC4-7C9A2C2BD53A}" srcOrd="2" destOrd="0" parTransId="{A9C98B04-5422-4291-A08A-2422EE43B54C}" sibTransId="{7B4180F7-74CE-414B-B654-335787A1ADB0}"/>
    <dgm:cxn modelId="{E60709BF-52A4-4D44-9CE7-C6C5320C487F}" type="presOf" srcId="{A9B8A78E-BFCB-4BB2-9C78-4AC50C07133C}" destId="{53CF01B9-8655-4BA2-9804-6D46AA6F69BF}" srcOrd="0" destOrd="0" presId="urn:microsoft.com/office/officeart/2009/layout/CircleArrowProcess"/>
    <dgm:cxn modelId="{F8343240-641B-4818-9592-C75761B4FEBF}" type="presParOf" srcId="{CE14C7B2-FD77-4EAE-8EE7-5050EE33AA67}" destId="{B61843E3-D202-4EAF-A55D-04480B82951A}" srcOrd="0" destOrd="0" presId="urn:microsoft.com/office/officeart/2009/layout/CircleArrowProcess"/>
    <dgm:cxn modelId="{26F3D2FA-BA17-4951-98C4-BA3630B64C67}" type="presParOf" srcId="{B61843E3-D202-4EAF-A55D-04480B82951A}" destId="{C6315C01-F56C-48D9-997A-F3EF6DDDC402}" srcOrd="0" destOrd="0" presId="urn:microsoft.com/office/officeart/2009/layout/CircleArrowProcess"/>
    <dgm:cxn modelId="{A7BD0D34-A2C6-427D-8AAA-735123D8E564}" type="presParOf" srcId="{CE14C7B2-FD77-4EAE-8EE7-5050EE33AA67}" destId="{1F571B1E-BB3C-40E0-91F9-71311BF475F5}" srcOrd="1" destOrd="0" presId="urn:microsoft.com/office/officeart/2009/layout/CircleArrowProcess"/>
    <dgm:cxn modelId="{790DBD98-D3DD-49AB-9F69-A635A8117D5A}" type="presParOf" srcId="{CE14C7B2-FD77-4EAE-8EE7-5050EE33AA67}" destId="{D1AA058D-6E47-49D7-83C4-DC3FB79837E6}" srcOrd="2" destOrd="0" presId="urn:microsoft.com/office/officeart/2009/layout/CircleArrowProcess"/>
    <dgm:cxn modelId="{9C9126FC-406E-47AB-8836-F1F5871D2741}" type="presParOf" srcId="{D1AA058D-6E47-49D7-83C4-DC3FB79837E6}" destId="{DCAB8ED0-DC03-482D-AF2C-53BF8BCB53BB}" srcOrd="0" destOrd="0" presId="urn:microsoft.com/office/officeart/2009/layout/CircleArrowProcess"/>
    <dgm:cxn modelId="{71158E5E-2885-4537-8DB5-907CE622B205}" type="presParOf" srcId="{CE14C7B2-FD77-4EAE-8EE7-5050EE33AA67}" destId="{53CF01B9-8655-4BA2-9804-6D46AA6F69BF}" srcOrd="3" destOrd="0" presId="urn:microsoft.com/office/officeart/2009/layout/CircleArrowProcess"/>
    <dgm:cxn modelId="{8559E37C-23C6-41DA-93A2-21AAA7BE2EC4}" type="presParOf" srcId="{CE14C7B2-FD77-4EAE-8EE7-5050EE33AA67}" destId="{9EE562C8-0EA9-430F-B18F-9636F1CA016D}" srcOrd="4" destOrd="0" presId="urn:microsoft.com/office/officeart/2009/layout/CircleArrowProcess"/>
    <dgm:cxn modelId="{B99D44FE-325F-4978-8FAA-0BB1FEE74A33}" type="presParOf" srcId="{9EE562C8-0EA9-430F-B18F-9636F1CA016D}" destId="{4949B9DB-06E2-4EE3-8C44-ED2FED66AA30}" srcOrd="0" destOrd="0" presId="urn:microsoft.com/office/officeart/2009/layout/CircleArrowProcess"/>
    <dgm:cxn modelId="{AFF2674C-5F02-4397-BF56-EF661530231A}" type="presParOf" srcId="{CE14C7B2-FD77-4EAE-8EE7-5050EE33AA67}" destId="{D38F2B4A-80C4-42BD-8414-EEC4BF03532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7BD32-AEB6-4A91-B0D5-3EB742801F5B}">
      <dsp:nvSpPr>
        <dsp:cNvPr id="0" name=""/>
        <dsp:cNvSpPr/>
      </dsp:nvSpPr>
      <dsp:spPr>
        <a:xfrm>
          <a:off x="3228573" y="2409449"/>
          <a:ext cx="645021" cy="1386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510" y="0"/>
              </a:lnTo>
              <a:lnTo>
                <a:pt x="322510" y="1386795"/>
              </a:lnTo>
              <a:lnTo>
                <a:pt x="645021" y="1386795"/>
              </a:lnTo>
            </a:path>
          </a:pathLst>
        </a:custGeom>
        <a:noFill/>
        <a:ln w="400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27B8E-0D9D-4F5B-87D9-508DA810B912}">
      <dsp:nvSpPr>
        <dsp:cNvPr id="0" name=""/>
        <dsp:cNvSpPr/>
      </dsp:nvSpPr>
      <dsp:spPr>
        <a:xfrm>
          <a:off x="3228573" y="2363729"/>
          <a:ext cx="6450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5021" y="45720"/>
              </a:lnTo>
            </a:path>
          </a:pathLst>
        </a:custGeom>
        <a:noFill/>
        <a:ln w="400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B1D66-AAEF-4BCC-8307-B8336778D963}">
      <dsp:nvSpPr>
        <dsp:cNvPr id="0" name=""/>
        <dsp:cNvSpPr/>
      </dsp:nvSpPr>
      <dsp:spPr>
        <a:xfrm>
          <a:off x="3228573" y="1022654"/>
          <a:ext cx="645021" cy="1386795"/>
        </a:xfrm>
        <a:custGeom>
          <a:avLst/>
          <a:gdLst/>
          <a:ahLst/>
          <a:cxnLst/>
          <a:rect l="0" t="0" r="0" b="0"/>
          <a:pathLst>
            <a:path>
              <a:moveTo>
                <a:pt x="0" y="1386795"/>
              </a:moveTo>
              <a:lnTo>
                <a:pt x="322510" y="1386795"/>
              </a:lnTo>
              <a:lnTo>
                <a:pt x="322510" y="0"/>
              </a:lnTo>
              <a:lnTo>
                <a:pt x="645021" y="0"/>
              </a:lnTo>
            </a:path>
          </a:pathLst>
        </a:custGeom>
        <a:noFill/>
        <a:ln w="400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05B57-28C3-4DB3-B8C2-CC132F6E1220}">
      <dsp:nvSpPr>
        <dsp:cNvPr id="0" name=""/>
        <dsp:cNvSpPr/>
      </dsp:nvSpPr>
      <dsp:spPr>
        <a:xfrm>
          <a:off x="3467" y="1508188"/>
          <a:ext cx="3225105" cy="1802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1 bon rozwojowy = 60 zł</a:t>
          </a:r>
          <a:endParaRPr lang="pl-PL" sz="32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467" y="1508188"/>
        <a:ext cx="3225105" cy="1802522"/>
      </dsp:txXfrm>
    </dsp:sp>
    <dsp:sp modelId="{9EAC06B4-EF88-4547-B214-66674141D047}">
      <dsp:nvSpPr>
        <dsp:cNvPr id="0" name=""/>
        <dsp:cNvSpPr/>
      </dsp:nvSpPr>
      <dsp:spPr>
        <a:xfrm>
          <a:off x="3873594" y="530825"/>
          <a:ext cx="3225105" cy="98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1 godzina usługi szkoleniowej</a:t>
          </a:r>
          <a:endParaRPr lang="pl-PL" sz="3100" kern="1200" dirty="0"/>
        </a:p>
      </dsp:txBody>
      <dsp:txXfrm>
        <a:off x="3873594" y="530825"/>
        <a:ext cx="3225105" cy="983657"/>
      </dsp:txXfrm>
    </dsp:sp>
    <dsp:sp modelId="{2B5A60BF-BB06-4904-8383-60033DB1C050}">
      <dsp:nvSpPr>
        <dsp:cNvPr id="0" name=""/>
        <dsp:cNvSpPr/>
      </dsp:nvSpPr>
      <dsp:spPr>
        <a:xfrm>
          <a:off x="3873594" y="1917620"/>
          <a:ext cx="3225105" cy="98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½ godziny usługi doradczej</a:t>
          </a:r>
          <a:endParaRPr lang="pl-PL" sz="3100" kern="1200" dirty="0"/>
        </a:p>
      </dsp:txBody>
      <dsp:txXfrm>
        <a:off x="3873594" y="1917620"/>
        <a:ext cx="3225105" cy="983657"/>
      </dsp:txXfrm>
    </dsp:sp>
    <dsp:sp modelId="{85A13925-FA43-47F7-91C3-83D336875787}">
      <dsp:nvSpPr>
        <dsp:cNvPr id="0" name=""/>
        <dsp:cNvSpPr/>
      </dsp:nvSpPr>
      <dsp:spPr>
        <a:xfrm>
          <a:off x="3873594" y="3304416"/>
          <a:ext cx="3225105" cy="98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3 godziny studiów podyplomowych</a:t>
          </a:r>
          <a:endParaRPr lang="pl-PL" sz="3100" kern="1200" dirty="0"/>
        </a:p>
      </dsp:txBody>
      <dsp:txXfrm>
        <a:off x="3873594" y="3304416"/>
        <a:ext cx="3225105" cy="983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F66FC-B3A7-4BD1-876F-62E09B2014B7}">
      <dsp:nvSpPr>
        <dsp:cNvPr id="0" name=""/>
        <dsp:cNvSpPr/>
      </dsp:nvSpPr>
      <dsp:spPr>
        <a:xfrm>
          <a:off x="3624826" y="584"/>
          <a:ext cx="2789082" cy="2789082"/>
        </a:xfrm>
        <a:prstGeom prst="downArrow">
          <a:avLst>
            <a:gd name="adj1" fmla="val 50000"/>
            <a:gd name="adj2" fmla="val 35000"/>
          </a:avLst>
        </a:prstGeom>
        <a:solidFill>
          <a:srgbClr val="0171BD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rial Narrow" panose="020B0606020202030204" pitchFamily="34" charset="0"/>
            </a:rPr>
            <a:t>MŚP zgłasza się do Operatora wypełniając formularz on-line</a:t>
          </a:r>
          <a:endParaRPr lang="pl-PL" sz="2000" kern="1200" dirty="0"/>
        </a:p>
      </dsp:txBody>
      <dsp:txXfrm>
        <a:off x="4322097" y="584"/>
        <a:ext cx="1394541" cy="2300993"/>
      </dsp:txXfrm>
    </dsp:sp>
    <dsp:sp modelId="{F33AE696-CAD0-425E-B61C-4FC6C96EAAED}">
      <dsp:nvSpPr>
        <dsp:cNvPr id="0" name=""/>
        <dsp:cNvSpPr/>
      </dsp:nvSpPr>
      <dsp:spPr>
        <a:xfrm rot="7200000">
          <a:off x="6529933" y="2570001"/>
          <a:ext cx="2789082" cy="2789082"/>
        </a:xfrm>
        <a:prstGeom prst="downArrow">
          <a:avLst>
            <a:gd name="adj1" fmla="val 50000"/>
            <a:gd name="adj2" fmla="val 35000"/>
          </a:avLst>
        </a:prstGeom>
        <a:solidFill>
          <a:srgbClr val="0171BD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rial Narrow" panose="020B0606020202030204" pitchFamily="34" charset="0"/>
            </a:rPr>
            <a:t>zamawia bony</a:t>
          </a:r>
          <a:endParaRPr lang="pl-PL" sz="2000" kern="1200" dirty="0"/>
        </a:p>
      </dsp:txBody>
      <dsp:txXfrm rot="-5400000">
        <a:off x="6985326" y="3389294"/>
        <a:ext cx="2300993" cy="1394541"/>
      </dsp:txXfrm>
    </dsp:sp>
    <dsp:sp modelId="{AA41B9FE-6356-41C2-8039-C4E991B78D3C}">
      <dsp:nvSpPr>
        <dsp:cNvPr id="0" name=""/>
        <dsp:cNvSpPr/>
      </dsp:nvSpPr>
      <dsp:spPr>
        <a:xfrm rot="14400000">
          <a:off x="677221" y="2569993"/>
          <a:ext cx="2789082" cy="2789082"/>
        </a:xfrm>
        <a:prstGeom prst="downArrow">
          <a:avLst>
            <a:gd name="adj1" fmla="val 50000"/>
            <a:gd name="adj2" fmla="val 35000"/>
          </a:avLst>
        </a:prstGeom>
        <a:solidFill>
          <a:srgbClr val="0171BD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rial Narrow" panose="020B0606020202030204" pitchFamily="34" charset="0"/>
            </a:rPr>
            <a:t>rejestruje się w Bazie Usług Rozwojowych (BUR)</a:t>
          </a:r>
          <a:endParaRPr lang="pl-PL" sz="2000" kern="1200" dirty="0"/>
        </a:p>
      </dsp:txBody>
      <dsp:txXfrm rot="5400000">
        <a:off x="709917" y="3389285"/>
        <a:ext cx="2300993" cy="1394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85834-F9F6-4A3D-9BF6-B301E21DB49F}">
      <dsp:nvSpPr>
        <dsp:cNvPr id="0" name=""/>
        <dsp:cNvSpPr/>
      </dsp:nvSpPr>
      <dsp:spPr>
        <a:xfrm rot="5400000">
          <a:off x="507673" y="1770520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70589-5BBF-44A4-832A-D67A7F23DF90}">
      <dsp:nvSpPr>
        <dsp:cNvPr id="0" name=""/>
        <dsp:cNvSpPr/>
      </dsp:nvSpPr>
      <dsp:spPr>
        <a:xfrm>
          <a:off x="254058" y="2525889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rial Narrow" panose="020B0606020202030204" pitchFamily="34" charset="0"/>
            </a:rPr>
            <a:t>Operator dokonuje weryfikacji zgłoszenia MŚP i kwalifikowalności do projektu</a:t>
          </a:r>
          <a:endParaRPr lang="pl-PL" sz="2000" kern="1200" dirty="0"/>
        </a:p>
      </dsp:txBody>
      <dsp:txXfrm>
        <a:off x="254058" y="2525889"/>
        <a:ext cx="2282418" cy="2000673"/>
      </dsp:txXfrm>
    </dsp:sp>
    <dsp:sp modelId="{05D1CE15-1DB7-4672-A73F-DD1BC982646D}">
      <dsp:nvSpPr>
        <dsp:cNvPr id="0" name=""/>
        <dsp:cNvSpPr/>
      </dsp:nvSpPr>
      <dsp:spPr>
        <a:xfrm>
          <a:off x="2105832" y="1584396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-107119"/>
            <a:satOff val="1346"/>
            <a:lumOff val="8174"/>
            <a:alphaOff val="0"/>
          </a:schemeClr>
        </a:solidFill>
        <a:ln w="40000" cap="flat" cmpd="sng" algn="ctr">
          <a:solidFill>
            <a:schemeClr val="accent1">
              <a:shade val="80000"/>
              <a:hueOff val="-107119"/>
              <a:satOff val="1346"/>
              <a:lumOff val="81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B70727-F788-468A-B287-57CF2BE793A8}">
      <dsp:nvSpPr>
        <dsp:cNvPr id="0" name=""/>
        <dsp:cNvSpPr/>
      </dsp:nvSpPr>
      <dsp:spPr>
        <a:xfrm rot="5400000">
          <a:off x="3301799" y="1079111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-214237"/>
            <a:satOff val="2691"/>
            <a:lumOff val="16349"/>
            <a:alphaOff val="0"/>
          </a:schemeClr>
        </a:solidFill>
        <a:ln w="40000" cap="flat" cmpd="sng" algn="ctr">
          <a:solidFill>
            <a:schemeClr val="accent1">
              <a:shade val="80000"/>
              <a:hueOff val="-214237"/>
              <a:satOff val="2691"/>
              <a:lumOff val="163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49D53-6697-4EAA-9502-C5749CD53A8D}">
      <dsp:nvSpPr>
        <dsp:cNvPr id="0" name=""/>
        <dsp:cNvSpPr/>
      </dsp:nvSpPr>
      <dsp:spPr>
        <a:xfrm>
          <a:off x="3048184" y="183448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rial Narrow" panose="020B0606020202030204" pitchFamily="34" charset="0"/>
            </a:rPr>
            <a:t>Operator akceptuje formularz i nadaje ID wsparcia dla MŚP</a:t>
          </a:r>
          <a:endParaRPr lang="pl-PL" sz="2000" kern="1200" dirty="0"/>
        </a:p>
      </dsp:txBody>
      <dsp:txXfrm>
        <a:off x="3048184" y="1834480"/>
        <a:ext cx="2282418" cy="2000673"/>
      </dsp:txXfrm>
    </dsp:sp>
    <dsp:sp modelId="{4B72F4C7-40A4-42FC-811B-80B4BAFB4691}">
      <dsp:nvSpPr>
        <dsp:cNvPr id="0" name=""/>
        <dsp:cNvSpPr/>
      </dsp:nvSpPr>
      <dsp:spPr>
        <a:xfrm>
          <a:off x="4899957" y="892986"/>
          <a:ext cx="430644" cy="430644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-321356"/>
            <a:satOff val="4037"/>
            <a:lumOff val="24523"/>
            <a:alphaOff val="0"/>
          </a:schemeClr>
        </a:solidFill>
        <a:ln w="40000" cap="flat" cmpd="sng" algn="ctr">
          <a:solidFill>
            <a:schemeClr val="accent1">
              <a:shade val="80000"/>
              <a:hueOff val="-321356"/>
              <a:satOff val="4037"/>
              <a:lumOff val="24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63545-B94C-42F3-8F58-77E12CB6266C}">
      <dsp:nvSpPr>
        <dsp:cNvPr id="0" name=""/>
        <dsp:cNvSpPr/>
      </dsp:nvSpPr>
      <dsp:spPr>
        <a:xfrm rot="5400000">
          <a:off x="6095925" y="387702"/>
          <a:ext cx="1519334" cy="252813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-428474"/>
            <a:satOff val="5382"/>
            <a:lumOff val="32697"/>
            <a:alphaOff val="0"/>
          </a:schemeClr>
        </a:solidFill>
        <a:ln w="40000" cap="flat" cmpd="sng" algn="ctr">
          <a:solidFill>
            <a:schemeClr val="accent1">
              <a:shade val="80000"/>
              <a:hueOff val="-428474"/>
              <a:satOff val="5382"/>
              <a:lumOff val="326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02ACE-45B9-4EA8-B4E2-BA98E7F765AE}">
      <dsp:nvSpPr>
        <dsp:cNvPr id="0" name=""/>
        <dsp:cNvSpPr/>
      </dsp:nvSpPr>
      <dsp:spPr>
        <a:xfrm>
          <a:off x="5842310" y="1143070"/>
          <a:ext cx="2282418" cy="2000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rial Narrow" panose="020B0606020202030204" pitchFamily="34" charset="0"/>
            </a:rPr>
            <a:t>Operator zawiera umowę wsparcia z MŚP</a:t>
          </a:r>
          <a:endParaRPr lang="pl-PL" sz="2000" kern="1200" dirty="0"/>
        </a:p>
      </dsp:txBody>
      <dsp:txXfrm>
        <a:off x="5842310" y="1143070"/>
        <a:ext cx="2282418" cy="2000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2011A-6625-4CA4-BA16-CE81C800F80D}">
      <dsp:nvSpPr>
        <dsp:cNvPr id="0" name=""/>
        <dsp:cNvSpPr/>
      </dsp:nvSpPr>
      <dsp:spPr>
        <a:xfrm>
          <a:off x="775" y="1002603"/>
          <a:ext cx="2998362" cy="2140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rial Narrow" panose="020B0606020202030204" pitchFamily="34" charset="0"/>
            </a:rPr>
            <a:t>MŚP wpłaca określoną wartość wkładu prywatnego na rachunek Operatora – min. </a:t>
          </a:r>
          <a:r>
            <a:rPr lang="pl-PL" b="1" kern="1200" dirty="0" smtClean="0">
              <a:solidFill>
                <a:srgbClr val="FF0000"/>
              </a:solidFill>
            </a:rPr>
            <a:t>20%</a:t>
          </a:r>
          <a:r>
            <a:rPr lang="pl-PL" b="1" kern="1200" dirty="0" smtClean="0"/>
            <a:t> </a:t>
          </a:r>
          <a:r>
            <a:rPr lang="pl-PL" sz="2000" kern="1200" dirty="0" smtClean="0">
              <a:latin typeface="Arial Narrow" panose="020B0606020202030204" pitchFamily="34" charset="0"/>
            </a:rPr>
            <a:t>wartości bonów</a:t>
          </a:r>
          <a:endParaRPr lang="pl-PL" sz="2000" kern="1200" dirty="0">
            <a:latin typeface="Arial Narrow" panose="020B0606020202030204" pitchFamily="34" charset="0"/>
          </a:endParaRPr>
        </a:p>
      </dsp:txBody>
      <dsp:txXfrm>
        <a:off x="63456" y="1065284"/>
        <a:ext cx="2873000" cy="2014724"/>
      </dsp:txXfrm>
    </dsp:sp>
    <dsp:sp modelId="{7DC75977-5BFA-4AF2-90B1-88633D457E41}">
      <dsp:nvSpPr>
        <dsp:cNvPr id="0" name=""/>
        <dsp:cNvSpPr/>
      </dsp:nvSpPr>
      <dsp:spPr>
        <a:xfrm rot="19457599">
          <a:off x="2896602" y="1735912"/>
          <a:ext cx="1090896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1090896" y="1839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414778" y="1727030"/>
        <a:ext cx="54544" cy="54544"/>
      </dsp:txXfrm>
    </dsp:sp>
    <dsp:sp modelId="{FA3D65CE-AA87-48F5-BE6A-91E9A7413463}">
      <dsp:nvSpPr>
        <dsp:cNvPr id="0" name=""/>
        <dsp:cNvSpPr/>
      </dsp:nvSpPr>
      <dsp:spPr>
        <a:xfrm>
          <a:off x="3884963" y="882319"/>
          <a:ext cx="2214562" cy="1107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MIKRO- i MAŁE PRZEDSIĘBIORSTWA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 poziom dofinansowania usług rozwojowych: </a:t>
          </a:r>
          <a:r>
            <a:rPr lang="pl-PL" sz="1200" b="1" kern="1200" dirty="0" smtClean="0">
              <a:solidFill>
                <a:srgbClr val="FF0000"/>
              </a:solidFill>
            </a:rPr>
            <a:t>80%</a:t>
          </a:r>
          <a:endParaRPr lang="pl-PL" sz="1200" kern="1200" dirty="0">
            <a:solidFill>
              <a:srgbClr val="FF0000"/>
            </a:solidFill>
          </a:endParaRPr>
        </a:p>
      </dsp:txBody>
      <dsp:txXfrm>
        <a:off x="3917394" y="914750"/>
        <a:ext cx="2149700" cy="1042419"/>
      </dsp:txXfrm>
    </dsp:sp>
    <dsp:sp modelId="{A8FAA1AD-5E06-4A1F-B749-E02B4637A57B}">
      <dsp:nvSpPr>
        <dsp:cNvPr id="0" name=""/>
        <dsp:cNvSpPr/>
      </dsp:nvSpPr>
      <dsp:spPr>
        <a:xfrm rot="2142401">
          <a:off x="2896602" y="2372599"/>
          <a:ext cx="1090896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1090896" y="1839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3414778" y="2363717"/>
        <a:ext cx="54544" cy="54544"/>
      </dsp:txXfrm>
    </dsp:sp>
    <dsp:sp modelId="{8BB1A6B1-111B-45D9-A397-2DD0F067C07B}">
      <dsp:nvSpPr>
        <dsp:cNvPr id="0" name=""/>
        <dsp:cNvSpPr/>
      </dsp:nvSpPr>
      <dsp:spPr>
        <a:xfrm>
          <a:off x="3884963" y="2155692"/>
          <a:ext cx="2214562" cy="1107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ŚREDNIE PRZEDSIĘBIORSTWA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poziom dofinansowania usług rozwojowych: </a:t>
          </a:r>
          <a:r>
            <a:rPr lang="pl-PL" sz="1200" b="1" kern="1200" dirty="0" smtClean="0">
              <a:solidFill>
                <a:srgbClr val="FF0000"/>
              </a:solidFill>
            </a:rPr>
            <a:t>70%</a:t>
          </a:r>
          <a:endParaRPr lang="pl-PL" sz="1200" kern="1200" dirty="0">
            <a:solidFill>
              <a:srgbClr val="FF0000"/>
            </a:solidFill>
          </a:endParaRPr>
        </a:p>
      </dsp:txBody>
      <dsp:txXfrm>
        <a:off x="3917394" y="2188123"/>
        <a:ext cx="2149700" cy="1042419"/>
      </dsp:txXfrm>
    </dsp:sp>
    <dsp:sp modelId="{10A30CC7-BDD5-4698-A37A-5A99B730F05E}">
      <dsp:nvSpPr>
        <dsp:cNvPr id="0" name=""/>
        <dsp:cNvSpPr/>
      </dsp:nvSpPr>
      <dsp:spPr>
        <a:xfrm rot="17975806">
          <a:off x="5645659" y="1911172"/>
          <a:ext cx="1793557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1793557" y="1839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" kern="1200"/>
        </a:p>
      </dsp:txBody>
      <dsp:txXfrm>
        <a:off x="6497599" y="1884724"/>
        <a:ext cx="89677" cy="89677"/>
      </dsp:txXfrm>
    </dsp:sp>
    <dsp:sp modelId="{D971D3BB-73C8-492D-A43C-53B981C137CC}">
      <dsp:nvSpPr>
        <dsp:cNvPr id="0" name=""/>
        <dsp:cNvSpPr/>
      </dsp:nvSpPr>
      <dsp:spPr>
        <a:xfrm>
          <a:off x="6985350" y="444002"/>
          <a:ext cx="2214562" cy="1411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/>
          </a:r>
          <a:br>
            <a:rPr lang="pl-PL" sz="1200" kern="1200" dirty="0" smtClean="0"/>
          </a:br>
          <a:r>
            <a:rPr lang="pl-PL" sz="1200" kern="1200" dirty="0" smtClean="0"/>
            <a:t>- osoby po 50. roku życia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- osoby o niskich kwalifikacjach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FF0000"/>
              </a:solidFill>
            </a:rPr>
            <a:t>80%</a:t>
          </a:r>
          <a:r>
            <a:rPr lang="pl-PL" sz="1200" kern="1200" dirty="0" smtClean="0"/>
            <a:t/>
          </a:r>
          <a:br>
            <a:rPr lang="pl-PL" sz="1200" kern="1200" dirty="0" smtClean="0"/>
          </a:br>
          <a:endParaRPr lang="pl-PL" sz="1200" kern="1200" dirty="0"/>
        </a:p>
      </dsp:txBody>
      <dsp:txXfrm>
        <a:off x="7026694" y="485346"/>
        <a:ext cx="2131874" cy="1328896"/>
      </dsp:txXfrm>
    </dsp:sp>
    <dsp:sp modelId="{3ED87C98-8575-4B90-83B2-8F38AA57C7EA}">
      <dsp:nvSpPr>
        <dsp:cNvPr id="0" name=""/>
        <dsp:cNvSpPr/>
      </dsp:nvSpPr>
      <dsp:spPr>
        <a:xfrm rot="35193">
          <a:off x="6099502" y="2695476"/>
          <a:ext cx="885871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885871" y="1839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6520291" y="2691721"/>
        <a:ext cx="44293" cy="44293"/>
      </dsp:txXfrm>
    </dsp:sp>
    <dsp:sp modelId="{AB799A8B-0B9D-49A9-B4B1-BC902E7A3161}">
      <dsp:nvSpPr>
        <dsp:cNvPr id="0" name=""/>
        <dsp:cNvSpPr/>
      </dsp:nvSpPr>
      <dsp:spPr>
        <a:xfrm>
          <a:off x="6985350" y="2021678"/>
          <a:ext cx="2214562" cy="1393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- przedsiębiorstwach wysokiego wzrostu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- przedsiębiorstwach z branż/sektorów strategicznych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FF0000"/>
              </a:solidFill>
            </a:rPr>
            <a:t>80%</a:t>
          </a:r>
          <a:endParaRPr lang="pl-PL" sz="1200" kern="1200" dirty="0">
            <a:solidFill>
              <a:srgbClr val="FF0000"/>
            </a:solidFill>
          </a:endParaRPr>
        </a:p>
      </dsp:txBody>
      <dsp:txXfrm>
        <a:off x="7026163" y="2062491"/>
        <a:ext cx="2132936" cy="1311821"/>
      </dsp:txXfrm>
    </dsp:sp>
    <dsp:sp modelId="{6E9EEEF8-9C3E-4496-B7F4-317DBB599C0A}">
      <dsp:nvSpPr>
        <dsp:cNvPr id="0" name=""/>
        <dsp:cNvSpPr/>
      </dsp:nvSpPr>
      <dsp:spPr>
        <a:xfrm rot="3632742">
          <a:off x="5641714" y="3475246"/>
          <a:ext cx="1801448" cy="36782"/>
        </a:xfrm>
        <a:custGeom>
          <a:avLst/>
          <a:gdLst/>
          <a:ahLst/>
          <a:cxnLst/>
          <a:rect l="0" t="0" r="0" b="0"/>
          <a:pathLst>
            <a:path>
              <a:moveTo>
                <a:pt x="0" y="18391"/>
              </a:moveTo>
              <a:lnTo>
                <a:pt x="1801448" y="1839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" kern="1200"/>
        </a:p>
      </dsp:txBody>
      <dsp:txXfrm>
        <a:off x="6497402" y="3448601"/>
        <a:ext cx="90072" cy="90072"/>
      </dsp:txXfrm>
    </dsp:sp>
    <dsp:sp modelId="{97586551-8A66-472E-9B61-E450C42EA95E}">
      <dsp:nvSpPr>
        <dsp:cNvPr id="0" name=""/>
        <dsp:cNvSpPr/>
      </dsp:nvSpPr>
      <dsp:spPr>
        <a:xfrm>
          <a:off x="6985350" y="3581217"/>
          <a:ext cx="2214562" cy="1393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- usługi rozwojowe prowadzące do zdobycia kwalifikacji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FF0000"/>
              </a:solidFill>
            </a:rPr>
            <a:t>80%</a:t>
          </a:r>
          <a:endParaRPr lang="pl-PL" sz="1200" kern="1200" dirty="0">
            <a:solidFill>
              <a:srgbClr val="FF0000"/>
            </a:solidFill>
          </a:endParaRPr>
        </a:p>
      </dsp:txBody>
      <dsp:txXfrm>
        <a:off x="7026163" y="3622030"/>
        <a:ext cx="2132936" cy="13118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71EAE-0627-4720-80FE-80B326C70DBE}">
      <dsp:nvSpPr>
        <dsp:cNvPr id="0" name=""/>
        <dsp:cNvSpPr/>
      </dsp:nvSpPr>
      <dsp:spPr>
        <a:xfrm>
          <a:off x="2365966" y="3245894"/>
          <a:ext cx="2292788" cy="19767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MŚP lub oddelegowany pracownik realizuje usługę rozwojową</a:t>
          </a:r>
          <a:endParaRPr lang="pl-PL" sz="1700" kern="1200" dirty="0"/>
        </a:p>
      </dsp:txBody>
      <dsp:txXfrm>
        <a:off x="2721764" y="3552654"/>
        <a:ext cx="1581192" cy="1363263"/>
      </dsp:txXfrm>
    </dsp:sp>
    <dsp:sp modelId="{C2729E4C-2A51-4491-8EA4-A235ECA8B6F8}">
      <dsp:nvSpPr>
        <dsp:cNvPr id="0" name=""/>
        <dsp:cNvSpPr/>
      </dsp:nvSpPr>
      <dsp:spPr>
        <a:xfrm>
          <a:off x="2425530" y="4118603"/>
          <a:ext cx="268443" cy="231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B6534-FBAA-4DCA-8654-C45D760466BE}">
      <dsp:nvSpPr>
        <dsp:cNvPr id="0" name=""/>
        <dsp:cNvSpPr/>
      </dsp:nvSpPr>
      <dsp:spPr>
        <a:xfrm>
          <a:off x="406081" y="2184123"/>
          <a:ext cx="2292788" cy="19767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DFC63-42FC-4DC3-B020-CB4B7A593118}">
      <dsp:nvSpPr>
        <dsp:cNvPr id="0" name=""/>
        <dsp:cNvSpPr/>
      </dsp:nvSpPr>
      <dsp:spPr>
        <a:xfrm>
          <a:off x="1966972" y="3899773"/>
          <a:ext cx="268443" cy="231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B0740-2EEE-4ED9-B881-80A12540198C}">
      <dsp:nvSpPr>
        <dsp:cNvPr id="0" name=""/>
        <dsp:cNvSpPr/>
      </dsp:nvSpPr>
      <dsp:spPr>
        <a:xfrm>
          <a:off x="4319324" y="2160621"/>
          <a:ext cx="2292788" cy="19767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MŚP wybiera usługę z BUR</a:t>
          </a:r>
          <a:endParaRPr lang="pl-PL" sz="1700" kern="1200" dirty="0"/>
        </a:p>
      </dsp:txBody>
      <dsp:txXfrm>
        <a:off x="4675122" y="2467381"/>
        <a:ext cx="1581192" cy="1363263"/>
      </dsp:txXfrm>
    </dsp:sp>
    <dsp:sp modelId="{2AF270DF-EB7F-433A-BEA8-EBCC4E0252EE}">
      <dsp:nvSpPr>
        <dsp:cNvPr id="0" name=""/>
        <dsp:cNvSpPr/>
      </dsp:nvSpPr>
      <dsp:spPr>
        <a:xfrm>
          <a:off x="5886743" y="3874182"/>
          <a:ext cx="268443" cy="231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69AD8-D38C-4604-A52F-EA061B3A5008}">
      <dsp:nvSpPr>
        <dsp:cNvPr id="0" name=""/>
        <dsp:cNvSpPr/>
      </dsp:nvSpPr>
      <dsp:spPr>
        <a:xfrm>
          <a:off x="6272682" y="3245894"/>
          <a:ext cx="2292788" cy="19767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63C80-ADFD-4073-BB80-34B41514B820}">
      <dsp:nvSpPr>
        <dsp:cNvPr id="0" name=""/>
        <dsp:cNvSpPr/>
      </dsp:nvSpPr>
      <dsp:spPr>
        <a:xfrm>
          <a:off x="6332245" y="4118603"/>
          <a:ext cx="268443" cy="231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0FDE0-7C29-43A2-B7FE-22FE58A3E282}">
      <dsp:nvSpPr>
        <dsp:cNvPr id="0" name=""/>
        <dsp:cNvSpPr/>
      </dsp:nvSpPr>
      <dsp:spPr>
        <a:xfrm>
          <a:off x="2365966" y="1080049"/>
          <a:ext cx="2292788" cy="197678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MŚP otrzymuje bony rozwojowe od Operatora</a:t>
          </a:r>
          <a:endParaRPr lang="pl-PL" sz="1700" kern="1200" dirty="0"/>
        </a:p>
      </dsp:txBody>
      <dsp:txXfrm>
        <a:off x="2721764" y="1386809"/>
        <a:ext cx="1581192" cy="1363263"/>
      </dsp:txXfrm>
    </dsp:sp>
    <dsp:sp modelId="{34C29856-5C5F-4A78-893A-89ADF1D9B3FB}">
      <dsp:nvSpPr>
        <dsp:cNvPr id="0" name=""/>
        <dsp:cNvSpPr/>
      </dsp:nvSpPr>
      <dsp:spPr>
        <a:xfrm>
          <a:off x="3920330" y="1122875"/>
          <a:ext cx="268443" cy="231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BE416-DB10-43A1-B6F3-5EB90338E2EC}">
      <dsp:nvSpPr>
        <dsp:cNvPr id="0" name=""/>
        <dsp:cNvSpPr/>
      </dsp:nvSpPr>
      <dsp:spPr>
        <a:xfrm>
          <a:off x="4319324" y="0"/>
          <a:ext cx="2292788" cy="19767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DAD61-429D-4E96-B97E-F77A8EC33517}">
      <dsp:nvSpPr>
        <dsp:cNvPr id="0" name=""/>
        <dsp:cNvSpPr/>
      </dsp:nvSpPr>
      <dsp:spPr>
        <a:xfrm>
          <a:off x="4387047" y="868009"/>
          <a:ext cx="268443" cy="2313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14EEF-1791-4EA4-8474-7F72364DF999}">
      <dsp:nvSpPr>
        <dsp:cNvPr id="0" name=""/>
        <dsp:cNvSpPr/>
      </dsp:nvSpPr>
      <dsp:spPr>
        <a:xfrm>
          <a:off x="0" y="159021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tint val="4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DD113A-2B21-47F3-B477-1315E8833B42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6B4E8B-FB83-42BF-9996-1D036BBF25E6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MŚP uczestniczy w wybranej usłudze rozwojowej wybranej z BUR</a:t>
          </a:r>
          <a:endParaRPr lang="pl-PL" sz="1800" kern="1200" dirty="0"/>
        </a:p>
      </dsp:txBody>
      <dsp:txXfrm>
        <a:off x="1137920" y="3781213"/>
        <a:ext cx="1893824" cy="1468120"/>
      </dsp:txXfrm>
    </dsp:sp>
    <dsp:sp modelId="{7007D491-93F0-4234-AF12-37FA8E7DA113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A8D5DE-7AC4-47A2-BAA4-D87B0D8354F9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MŚP przekazuje otrzymane bony rozwojowe Podmiotowi Świadczącemu Usługę Rozwojową.</a:t>
          </a:r>
          <a:endParaRPr lang="pl-PL" sz="1800" kern="1200" dirty="0"/>
        </a:p>
      </dsp:txBody>
      <dsp:txXfrm>
        <a:off x="3088640" y="2485813"/>
        <a:ext cx="1950720" cy="2763519"/>
      </dsp:txXfrm>
    </dsp:sp>
    <dsp:sp modelId="{38672A39-1ADD-45C4-AA77-280F81ECC515}">
      <dsp:nvSpPr>
        <dsp:cNvPr id="0" name=""/>
        <dsp:cNvSpPr/>
      </dsp:nvSpPr>
      <dsp:spPr>
        <a:xfrm>
          <a:off x="5140960" y="1454573"/>
          <a:ext cx="528320" cy="5283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A61E8C-1134-457D-A589-BE7FA33B113C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MŚP wypełnienia ankietę oceniającą usługę rozwojową w BUR</a:t>
          </a:r>
          <a:endParaRPr lang="pl-PL" sz="1800" kern="1200" dirty="0"/>
        </a:p>
      </dsp:txBody>
      <dsp:txXfrm>
        <a:off x="5405120" y="1718733"/>
        <a:ext cx="1950720" cy="3530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15C01-F56C-48D9-997A-F3EF6DDDC402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shade val="8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8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571B1E-BB3C-40E0-91F9-71311BF475F5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Operator weryfikuje dokumenty od PŚUR</a:t>
          </a:r>
          <a:endParaRPr lang="pl-PL" sz="1300" kern="1200" dirty="0"/>
        </a:p>
      </dsp:txBody>
      <dsp:txXfrm>
        <a:off x="3698614" y="941764"/>
        <a:ext cx="1449298" cy="724475"/>
      </dsp:txXfrm>
    </dsp:sp>
    <dsp:sp modelId="{DCAB8ED0-DC03-482D-AF2C-53BF8BCB53BB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shade val="80000"/>
                <a:hueOff val="-214237"/>
                <a:satOff val="2691"/>
                <a:lumOff val="16349"/>
                <a:alphaOff val="0"/>
                <a:tint val="74000"/>
              </a:schemeClr>
            </a:gs>
            <a:gs pos="49000">
              <a:schemeClr val="accent1">
                <a:shade val="80000"/>
                <a:hueOff val="-214237"/>
                <a:satOff val="2691"/>
                <a:lumOff val="16349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shade val="80000"/>
                <a:hueOff val="-214237"/>
                <a:satOff val="2691"/>
                <a:lumOff val="16349"/>
                <a:alphaOff val="0"/>
                <a:shade val="55000"/>
                <a:satMod val="150000"/>
              </a:schemeClr>
            </a:gs>
            <a:gs pos="92000">
              <a:schemeClr val="accent1">
                <a:shade val="80000"/>
                <a:hueOff val="-214237"/>
                <a:satOff val="2691"/>
                <a:lumOff val="1634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shade val="80000"/>
                <a:hueOff val="-214237"/>
                <a:satOff val="2691"/>
                <a:lumOff val="1634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80000"/>
              <a:hueOff val="-214237"/>
              <a:satOff val="2691"/>
              <a:lumOff val="1634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F01B9-8655-4BA2-9804-6D46AA6F69BF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Arial Narrow" panose="020B0606020202030204" pitchFamily="34" charset="0"/>
            </a:rPr>
            <a:t>Operator dokonuje płatności na rzecz PŚUR</a:t>
          </a:r>
          <a:endParaRPr lang="pl-PL" sz="1300" kern="1200" dirty="0"/>
        </a:p>
      </dsp:txBody>
      <dsp:txXfrm>
        <a:off x="2977148" y="2449237"/>
        <a:ext cx="1449298" cy="724475"/>
      </dsp:txXfrm>
    </dsp:sp>
    <dsp:sp modelId="{4949B9DB-06E2-4EE3-8C44-ED2FED66AA30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shade val="80000"/>
                <a:hueOff val="-428474"/>
                <a:satOff val="5382"/>
                <a:lumOff val="32697"/>
                <a:alphaOff val="0"/>
                <a:tint val="74000"/>
              </a:schemeClr>
            </a:gs>
            <a:gs pos="49000">
              <a:schemeClr val="accent1">
                <a:shade val="80000"/>
                <a:hueOff val="-428474"/>
                <a:satOff val="5382"/>
                <a:lumOff val="32697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shade val="80000"/>
                <a:hueOff val="-428474"/>
                <a:satOff val="5382"/>
                <a:lumOff val="32697"/>
                <a:alphaOff val="0"/>
                <a:shade val="55000"/>
                <a:satMod val="150000"/>
              </a:schemeClr>
            </a:gs>
            <a:gs pos="92000">
              <a:schemeClr val="accent1">
                <a:shade val="80000"/>
                <a:hueOff val="-428474"/>
                <a:satOff val="5382"/>
                <a:lumOff val="32697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shade val="80000"/>
                <a:hueOff val="-428474"/>
                <a:satOff val="5382"/>
                <a:lumOff val="32697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shade val="80000"/>
              <a:hueOff val="-428474"/>
              <a:satOff val="5382"/>
              <a:lumOff val="32697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8F2B4A-80C4-42BD-8414-EEC4BF03532E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>
              <a:latin typeface="Arial Narrow" panose="020B0606020202030204" pitchFamily="34" charset="0"/>
            </a:rPr>
            <a:t>Operator dokonuje rozliczeń z  MŚP</a:t>
          </a:r>
          <a:endParaRPr lang="pl-PL" sz="1300" kern="1200" dirty="0"/>
        </a:p>
      </dsp:txBody>
      <dsp:txXfrm>
        <a:off x="3702042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1796F-8761-49C5-BD75-083D1E47E1E2}" type="datetimeFigureOut">
              <a:rPr lang="pl-PL" smtClean="0"/>
              <a:t>15.03.2017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60108-47DE-4114-8EAC-D623AF44FB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89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0.jpg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12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jpg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1.jpg"/><Relationship Id="rId5" Type="http://schemas.openxmlformats.org/officeDocument/2006/relationships/diagramData" Target="../diagrams/data2.xml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6.png"/><Relationship Id="rId7" Type="http://schemas.openxmlformats.org/officeDocument/2006/relationships/diagramData" Target="../diagrams/data3.xml"/><Relationship Id="rId12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11" Type="http://schemas.microsoft.com/office/2007/relationships/diagramDrawing" Target="../diagrams/drawing3.xml"/><Relationship Id="rId5" Type="http://schemas.openxmlformats.org/officeDocument/2006/relationships/image" Target="../media/image7.jpeg"/><Relationship Id="rId10" Type="http://schemas.openxmlformats.org/officeDocument/2006/relationships/diagramColors" Target="../diagrams/colors3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7.jpeg"/><Relationship Id="rId10" Type="http://schemas.openxmlformats.org/officeDocument/2006/relationships/diagramQuickStyle" Target="../diagrams/quickStyle4.xml"/><Relationship Id="rId4" Type="http://schemas.microsoft.com/office/2007/relationships/hdphoto" Target="../media/hdphoto1.wdp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6.png"/><Relationship Id="rId7" Type="http://schemas.openxmlformats.org/officeDocument/2006/relationships/diagramData" Target="../diagrams/data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png"/><Relationship Id="rId11" Type="http://schemas.microsoft.com/office/2007/relationships/diagramDrawing" Target="../diagrams/drawing5.xml"/><Relationship Id="rId5" Type="http://schemas.openxmlformats.org/officeDocument/2006/relationships/image" Target="../media/image7.jpeg"/><Relationship Id="rId10" Type="http://schemas.openxmlformats.org/officeDocument/2006/relationships/diagramColors" Target="../diagrams/colors5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5.jpg"/><Relationship Id="rId3" Type="http://schemas.openxmlformats.org/officeDocument/2006/relationships/image" Target="../media/image6.png"/><Relationship Id="rId7" Type="http://schemas.openxmlformats.org/officeDocument/2006/relationships/diagramData" Target="../diagrams/data6.xml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png"/><Relationship Id="rId11" Type="http://schemas.microsoft.com/office/2007/relationships/diagramDrawing" Target="../diagrams/drawing6.xml"/><Relationship Id="rId5" Type="http://schemas.openxmlformats.org/officeDocument/2006/relationships/image" Target="../media/image7.jpeg"/><Relationship Id="rId10" Type="http://schemas.openxmlformats.org/officeDocument/2006/relationships/diagramColors" Target="../diagrams/colors6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7.xml"/><Relationship Id="rId5" Type="http://schemas.openxmlformats.org/officeDocument/2006/relationships/image" Target="../media/image17.jpg"/><Relationship Id="rId10" Type="http://schemas.openxmlformats.org/officeDocument/2006/relationships/diagramQuickStyle" Target="../diagrams/quickStyle7.xml"/><Relationship Id="rId4" Type="http://schemas.microsoft.com/office/2007/relationships/hdphoto" Target="../media/hdphoto1.wdp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7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046" y="3302941"/>
            <a:ext cx="3460954" cy="3555059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32664" y="563990"/>
            <a:ext cx="8574622" cy="261619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Gdzie szukać dotacji na rozwój kwalifikacji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13471" y="3357170"/>
            <a:ext cx="4425678" cy="76594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/>
              <a:t>Podmiotowy System Finansowania Województwa Łódzkiego</a:t>
            </a:r>
            <a:endParaRPr lang="pl-PL" dirty="0"/>
          </a:p>
        </p:txBody>
      </p:sp>
      <p:pic>
        <p:nvPicPr>
          <p:cNvPr id="1026" name="Picture 2" descr="LOGOTYPY_KOLOROWY_EF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95" y="311577"/>
            <a:ext cx="6172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303519" y="4300094"/>
            <a:ext cx="2435630" cy="41963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100" dirty="0" smtClean="0">
                <a:solidFill>
                  <a:schemeClr val="bg1"/>
                </a:solidFill>
              </a:rPr>
              <a:t>Wsparcie dla MŚP</a:t>
            </a:r>
            <a:endParaRPr lang="pl-PL" sz="2100" dirty="0">
              <a:solidFill>
                <a:schemeClr val="bg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53" y="48081"/>
            <a:ext cx="1748857" cy="15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08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500" y="685800"/>
            <a:ext cx="2546949" cy="5196254"/>
          </a:xfrm>
        </p:spPr>
        <p:txBody>
          <a:bodyPr/>
          <a:lstStyle/>
          <a:p>
            <a:r>
              <a:rPr lang="pl-PL" dirty="0" smtClean="0"/>
              <a:t>logo PSF WŁ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042" y="0"/>
            <a:ext cx="4351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1000"/>
                    </a14:imgEffect>
                    <a14:imgEffect>
                      <a14:saturation sat="37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4748" y="487393"/>
            <a:ext cx="10018713" cy="1752599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Zbigniew Gwadera</a:t>
            </a:r>
          </a:p>
          <a:p>
            <a:pPr marL="0" indent="0">
              <a:buNone/>
            </a:pPr>
            <a:r>
              <a:rPr lang="pl-PL" dirty="0" smtClean="0"/>
              <a:t>Dyrektor Departamentu EFS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973" y="2326976"/>
            <a:ext cx="6090432" cy="3525716"/>
          </a:xfrm>
          <a:prstGeom prst="rect">
            <a:avLst/>
          </a:prstGeom>
        </p:spPr>
      </p:pic>
      <p:pic>
        <p:nvPicPr>
          <p:cNvPr id="5" name="Picture 2" descr="LOGOTYPY_KOLOROWY_EF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95" y="6094230"/>
            <a:ext cx="6172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65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1000"/>
                    </a14:imgEffect>
                    <a14:imgEffect>
                      <a14:saturation sat="37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OGOTYPY_KOLOROWY_EF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98" y="6341806"/>
            <a:ext cx="6311202" cy="5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572802" y="40183"/>
            <a:ext cx="9390626" cy="12187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Wartość bonu, a rodzaje usług rozwojowych</a:t>
            </a:r>
            <a:endParaRPr lang="pl-PL" dirty="0"/>
          </a:p>
        </p:txBody>
      </p:sp>
      <p:pic>
        <p:nvPicPr>
          <p:cNvPr id="9" name="Symbol zastępczy zawartości 1"/>
          <p:cNvPicPr>
            <a:picLocks noGrp="1" noChangeAspect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75" y="112713"/>
            <a:ext cx="1050925" cy="1146175"/>
          </a:xfr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182510463"/>
              </p:ext>
            </p:extLst>
          </p:nvPr>
        </p:nvGraphicFramePr>
        <p:xfrm>
          <a:off x="1750141" y="1150374"/>
          <a:ext cx="7102168" cy="481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04" y="4470888"/>
            <a:ext cx="1461929" cy="97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381" y="1693341"/>
            <a:ext cx="1688964" cy="95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66" y="2908085"/>
            <a:ext cx="1227793" cy="126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01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1000"/>
                    </a14:imgEffect>
                    <a14:imgEffect>
                      <a14:saturation sat="37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921176608"/>
              </p:ext>
            </p:extLst>
          </p:nvPr>
        </p:nvGraphicFramePr>
        <p:xfrm>
          <a:off x="1150425" y="993768"/>
          <a:ext cx="10038736" cy="557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ytuł 4"/>
          <p:cNvSpPr>
            <a:spLocks noGrp="1"/>
          </p:cNvSpPr>
          <p:nvPr>
            <p:ph type="title"/>
          </p:nvPr>
        </p:nvSpPr>
        <p:spPr>
          <a:xfrm>
            <a:off x="1474480" y="8626"/>
            <a:ext cx="9390626" cy="121870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Obieg bonu rozwojowego – etap zgłoszenia</a:t>
            </a:r>
            <a:endParaRPr lang="pl-PL" sz="2800" dirty="0"/>
          </a:p>
        </p:txBody>
      </p:sp>
      <p:pic>
        <p:nvPicPr>
          <p:cNvPr id="34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752" y="72531"/>
            <a:ext cx="1050925" cy="1146175"/>
          </a:xfrm>
        </p:spPr>
      </p:pic>
      <p:sp>
        <p:nvSpPr>
          <p:cNvPr id="11" name="Schemat blokowy: łącznik 10"/>
          <p:cNvSpPr>
            <a:spLocks noChangeAspect="1"/>
          </p:cNvSpPr>
          <p:nvPr/>
        </p:nvSpPr>
        <p:spPr>
          <a:xfrm>
            <a:off x="144000" y="90074"/>
            <a:ext cx="787653" cy="773264"/>
          </a:xfrm>
          <a:prstGeom prst="flowChartConnector">
            <a:avLst/>
          </a:prstGeom>
          <a:solidFill>
            <a:srgbClr val="59595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chemat blokowy: łącznik 25"/>
          <p:cNvSpPr>
            <a:spLocks noChangeAspect="1"/>
          </p:cNvSpPr>
          <p:nvPr/>
        </p:nvSpPr>
        <p:spPr>
          <a:xfrm>
            <a:off x="144000" y="1042312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chemat blokowy: łącznik 27"/>
          <p:cNvSpPr>
            <a:spLocks noChangeAspect="1"/>
          </p:cNvSpPr>
          <p:nvPr/>
        </p:nvSpPr>
        <p:spPr>
          <a:xfrm>
            <a:off x="144000" y="5978577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chemat blokowy: łącznik 28"/>
          <p:cNvSpPr>
            <a:spLocks noChangeAspect="1"/>
          </p:cNvSpPr>
          <p:nvPr/>
        </p:nvSpPr>
        <p:spPr>
          <a:xfrm>
            <a:off x="144000" y="5033705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chemat blokowy: łącznik 29"/>
          <p:cNvSpPr>
            <a:spLocks noChangeAspect="1"/>
          </p:cNvSpPr>
          <p:nvPr/>
        </p:nvSpPr>
        <p:spPr>
          <a:xfrm>
            <a:off x="144000" y="4062950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chemat blokowy: łącznik 30"/>
          <p:cNvSpPr>
            <a:spLocks noChangeAspect="1"/>
          </p:cNvSpPr>
          <p:nvPr/>
        </p:nvSpPr>
        <p:spPr>
          <a:xfrm>
            <a:off x="144000" y="3035405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chemat blokowy: łącznik 31"/>
          <p:cNvSpPr>
            <a:spLocks noChangeAspect="1"/>
          </p:cNvSpPr>
          <p:nvPr/>
        </p:nvSpPr>
        <p:spPr>
          <a:xfrm>
            <a:off x="144000" y="2046316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68" y="3914828"/>
            <a:ext cx="20002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2" descr="LOGOTYPY_KOLOROWY_EF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98" y="6341806"/>
            <a:ext cx="6311202" cy="5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346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1000"/>
                    </a14:imgEffect>
                    <a14:imgEffect>
                      <a14:saturation sat="37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>
            <a:spLocks noGrp="1"/>
          </p:cNvSpPr>
          <p:nvPr>
            <p:ph type="title"/>
          </p:nvPr>
        </p:nvSpPr>
        <p:spPr>
          <a:xfrm>
            <a:off x="1474480" y="0"/>
            <a:ext cx="9390626" cy="121870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Obieg bonu rozwojowego – etap weryfikacji</a:t>
            </a:r>
            <a:endParaRPr lang="pl-PL" sz="2800" dirty="0"/>
          </a:p>
        </p:txBody>
      </p:sp>
      <p:pic>
        <p:nvPicPr>
          <p:cNvPr id="34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752" y="72531"/>
            <a:ext cx="1050925" cy="1146175"/>
          </a:xfrm>
        </p:spPr>
      </p:pic>
      <p:pic>
        <p:nvPicPr>
          <p:cNvPr id="39" name="Picture 2" descr="LOGOTYPY_KOLOROWY_EF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98" y="6341806"/>
            <a:ext cx="6311202" cy="5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1806915"/>
              </p:ext>
            </p:extLst>
          </p:nvPr>
        </p:nvGraphicFramePr>
        <p:xfrm>
          <a:off x="1402735" y="19515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35" y="1260849"/>
            <a:ext cx="2432572" cy="1824429"/>
          </a:xfrm>
          <a:prstGeom prst="rect">
            <a:avLst/>
          </a:prstGeom>
        </p:spPr>
      </p:pic>
      <p:sp>
        <p:nvSpPr>
          <p:cNvPr id="22" name="Schemat blokowy: łącznik 21"/>
          <p:cNvSpPr>
            <a:spLocks noChangeAspect="1"/>
          </p:cNvSpPr>
          <p:nvPr/>
        </p:nvSpPr>
        <p:spPr>
          <a:xfrm>
            <a:off x="144000" y="1042312"/>
            <a:ext cx="787653" cy="773264"/>
          </a:xfrm>
          <a:prstGeom prst="flowChartConnector">
            <a:avLst/>
          </a:prstGeom>
          <a:solidFill>
            <a:srgbClr val="59595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chemat blokowy: łącznik 22"/>
          <p:cNvSpPr>
            <a:spLocks noChangeAspect="1"/>
          </p:cNvSpPr>
          <p:nvPr/>
        </p:nvSpPr>
        <p:spPr>
          <a:xfrm>
            <a:off x="143999" y="90000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chemat blokowy: łącznik 23"/>
          <p:cNvSpPr>
            <a:spLocks noChangeAspect="1"/>
          </p:cNvSpPr>
          <p:nvPr/>
        </p:nvSpPr>
        <p:spPr>
          <a:xfrm>
            <a:off x="144000" y="5978577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chemat blokowy: łącznik 24"/>
          <p:cNvSpPr>
            <a:spLocks noChangeAspect="1"/>
          </p:cNvSpPr>
          <p:nvPr/>
        </p:nvSpPr>
        <p:spPr>
          <a:xfrm>
            <a:off x="144000" y="5033705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chemat blokowy: łącznik 32"/>
          <p:cNvSpPr>
            <a:spLocks noChangeAspect="1"/>
          </p:cNvSpPr>
          <p:nvPr/>
        </p:nvSpPr>
        <p:spPr>
          <a:xfrm>
            <a:off x="144000" y="4062950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chemat blokowy: łącznik 34"/>
          <p:cNvSpPr>
            <a:spLocks noChangeAspect="1"/>
          </p:cNvSpPr>
          <p:nvPr/>
        </p:nvSpPr>
        <p:spPr>
          <a:xfrm>
            <a:off x="144000" y="3035405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chemat blokowy: łącznik 35"/>
          <p:cNvSpPr>
            <a:spLocks noChangeAspect="1"/>
          </p:cNvSpPr>
          <p:nvPr/>
        </p:nvSpPr>
        <p:spPr>
          <a:xfrm>
            <a:off x="144000" y="2046316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34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1000"/>
                    </a14:imgEffect>
                    <a14:imgEffect>
                      <a14:saturation sat="37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>
            <a:spLocks noGrp="1"/>
          </p:cNvSpPr>
          <p:nvPr>
            <p:ph type="title"/>
          </p:nvPr>
        </p:nvSpPr>
        <p:spPr>
          <a:xfrm>
            <a:off x="1327831" y="0"/>
            <a:ext cx="9390626" cy="121870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Obieg bonu rozwojowego – etap partycypacji</a:t>
            </a:r>
            <a:endParaRPr lang="pl-PL" sz="2800" dirty="0"/>
          </a:p>
        </p:txBody>
      </p:sp>
      <p:pic>
        <p:nvPicPr>
          <p:cNvPr id="34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752" y="72531"/>
            <a:ext cx="1050925" cy="1146175"/>
          </a:xfrm>
        </p:spPr>
      </p:pic>
      <p:pic>
        <p:nvPicPr>
          <p:cNvPr id="39" name="Picture 2" descr="LOGOTYPY_KOLOROWY_EF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98" y="6341806"/>
            <a:ext cx="6311202" cy="5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06" y="3666460"/>
            <a:ext cx="3543102" cy="270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40654731"/>
              </p:ext>
            </p:extLst>
          </p:nvPr>
        </p:nvGraphicFramePr>
        <p:xfrm>
          <a:off x="1655790" y="407734"/>
          <a:ext cx="92006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Schemat blokowy: łącznik 14"/>
          <p:cNvSpPr>
            <a:spLocks noChangeAspect="1"/>
          </p:cNvSpPr>
          <p:nvPr/>
        </p:nvSpPr>
        <p:spPr>
          <a:xfrm>
            <a:off x="144000" y="2037989"/>
            <a:ext cx="787653" cy="773264"/>
          </a:xfrm>
          <a:prstGeom prst="flowChartConnector">
            <a:avLst/>
          </a:prstGeom>
          <a:solidFill>
            <a:srgbClr val="59595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chemat blokowy: łącznik 15"/>
          <p:cNvSpPr>
            <a:spLocks noChangeAspect="1"/>
          </p:cNvSpPr>
          <p:nvPr/>
        </p:nvSpPr>
        <p:spPr>
          <a:xfrm>
            <a:off x="143999" y="90000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łącznik 16"/>
          <p:cNvSpPr>
            <a:spLocks noChangeAspect="1"/>
          </p:cNvSpPr>
          <p:nvPr/>
        </p:nvSpPr>
        <p:spPr>
          <a:xfrm>
            <a:off x="144000" y="5978577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łącznik 17"/>
          <p:cNvSpPr>
            <a:spLocks noChangeAspect="1"/>
          </p:cNvSpPr>
          <p:nvPr/>
        </p:nvSpPr>
        <p:spPr>
          <a:xfrm>
            <a:off x="144000" y="5033705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łącznik 18"/>
          <p:cNvSpPr>
            <a:spLocks noChangeAspect="1"/>
          </p:cNvSpPr>
          <p:nvPr/>
        </p:nvSpPr>
        <p:spPr>
          <a:xfrm>
            <a:off x="144000" y="4062950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łącznik 19"/>
          <p:cNvSpPr>
            <a:spLocks noChangeAspect="1"/>
          </p:cNvSpPr>
          <p:nvPr/>
        </p:nvSpPr>
        <p:spPr>
          <a:xfrm>
            <a:off x="144000" y="3035405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łącznik 20"/>
          <p:cNvSpPr>
            <a:spLocks noChangeAspect="1"/>
          </p:cNvSpPr>
          <p:nvPr/>
        </p:nvSpPr>
        <p:spPr>
          <a:xfrm>
            <a:off x="144000" y="1037025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536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1000"/>
                    </a14:imgEffect>
                    <a14:imgEffect>
                      <a14:saturation sat="37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/>
          <p:cNvSpPr>
            <a:spLocks noGrp="1"/>
          </p:cNvSpPr>
          <p:nvPr>
            <p:ph type="title"/>
          </p:nvPr>
        </p:nvSpPr>
        <p:spPr>
          <a:xfrm>
            <a:off x="1474480" y="0"/>
            <a:ext cx="9390626" cy="121870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Obieg bonu rozwojowego – etap wyboru usługi </a:t>
            </a:r>
            <a:endParaRPr lang="pl-PL" sz="2800" dirty="0"/>
          </a:p>
        </p:txBody>
      </p:sp>
      <p:pic>
        <p:nvPicPr>
          <p:cNvPr id="34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752" y="72531"/>
            <a:ext cx="1050925" cy="1146175"/>
          </a:xfrm>
        </p:spPr>
      </p:pic>
      <p:pic>
        <p:nvPicPr>
          <p:cNvPr id="39" name="Picture 2" descr="LOGOTYPY_KOLOROWY_EF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98" y="6341806"/>
            <a:ext cx="6311202" cy="5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9830066"/>
              </p:ext>
            </p:extLst>
          </p:nvPr>
        </p:nvGraphicFramePr>
        <p:xfrm>
          <a:off x="1684017" y="1033097"/>
          <a:ext cx="8971552" cy="5222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Schemat blokowy: łącznik 18"/>
          <p:cNvSpPr>
            <a:spLocks noChangeAspect="1"/>
          </p:cNvSpPr>
          <p:nvPr/>
        </p:nvSpPr>
        <p:spPr>
          <a:xfrm>
            <a:off x="143998" y="3052657"/>
            <a:ext cx="787653" cy="773264"/>
          </a:xfrm>
          <a:prstGeom prst="flowChartConnector">
            <a:avLst/>
          </a:prstGeom>
          <a:solidFill>
            <a:srgbClr val="59595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łącznik 19"/>
          <p:cNvSpPr>
            <a:spLocks noChangeAspect="1"/>
          </p:cNvSpPr>
          <p:nvPr/>
        </p:nvSpPr>
        <p:spPr>
          <a:xfrm>
            <a:off x="143999" y="107252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łącznik 20"/>
          <p:cNvSpPr>
            <a:spLocks noChangeAspect="1"/>
          </p:cNvSpPr>
          <p:nvPr/>
        </p:nvSpPr>
        <p:spPr>
          <a:xfrm>
            <a:off x="144000" y="5995829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łącznik 21"/>
          <p:cNvSpPr>
            <a:spLocks noChangeAspect="1"/>
          </p:cNvSpPr>
          <p:nvPr/>
        </p:nvSpPr>
        <p:spPr>
          <a:xfrm>
            <a:off x="144000" y="5050957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chemat blokowy: łącznik 22"/>
          <p:cNvSpPr>
            <a:spLocks noChangeAspect="1"/>
          </p:cNvSpPr>
          <p:nvPr/>
        </p:nvSpPr>
        <p:spPr>
          <a:xfrm>
            <a:off x="144000" y="4080202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chemat blokowy: łącznik 23"/>
          <p:cNvSpPr>
            <a:spLocks noChangeAspect="1"/>
          </p:cNvSpPr>
          <p:nvPr/>
        </p:nvSpPr>
        <p:spPr>
          <a:xfrm>
            <a:off x="144000" y="1085835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chemat blokowy: łącznik 24"/>
          <p:cNvSpPr>
            <a:spLocks noChangeAspect="1"/>
          </p:cNvSpPr>
          <p:nvPr/>
        </p:nvSpPr>
        <p:spPr>
          <a:xfrm>
            <a:off x="144000" y="2063568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007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1000"/>
                    </a14:imgEffect>
                    <a14:imgEffect>
                      <a14:saturation sat="37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752" y="72531"/>
            <a:ext cx="1050925" cy="1146175"/>
          </a:xfrm>
        </p:spPr>
      </p:pic>
      <p:pic>
        <p:nvPicPr>
          <p:cNvPr id="39" name="Picture 2" descr="LOGOTYPY_KOLOROWY_EF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98" y="6341806"/>
            <a:ext cx="6311202" cy="5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6734364"/>
              </p:ext>
            </p:extLst>
          </p:nvPr>
        </p:nvGraphicFramePr>
        <p:xfrm>
          <a:off x="1181209" y="8778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Obraz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10" y="988497"/>
            <a:ext cx="2263404" cy="211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00" y="1339740"/>
            <a:ext cx="2421613" cy="3256432"/>
          </a:xfrm>
          <a:prstGeom prst="rect">
            <a:avLst/>
          </a:prstGeom>
        </p:spPr>
      </p:pic>
      <p:sp>
        <p:nvSpPr>
          <p:cNvPr id="17" name="Tytuł 4"/>
          <p:cNvSpPr txBox="1">
            <a:spLocks/>
          </p:cNvSpPr>
          <p:nvPr/>
        </p:nvSpPr>
        <p:spPr>
          <a:xfrm>
            <a:off x="1474480" y="0"/>
            <a:ext cx="9390626" cy="10450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800" smtClean="0"/>
              <a:t>Obieg bonu rozwojowego – etap uczestnictwa </a:t>
            </a:r>
            <a:br>
              <a:rPr lang="pl-PL" sz="2800" smtClean="0"/>
            </a:br>
            <a:r>
              <a:rPr lang="pl-PL" sz="2800" smtClean="0"/>
              <a:t>i oceny usługi</a:t>
            </a:r>
            <a:endParaRPr lang="pl-PL" sz="2800" dirty="0"/>
          </a:p>
        </p:txBody>
      </p:sp>
      <p:sp>
        <p:nvSpPr>
          <p:cNvPr id="24" name="Schemat blokowy: łącznik 23"/>
          <p:cNvSpPr>
            <a:spLocks noChangeAspect="1"/>
          </p:cNvSpPr>
          <p:nvPr/>
        </p:nvSpPr>
        <p:spPr>
          <a:xfrm>
            <a:off x="144000" y="4062950"/>
            <a:ext cx="787653" cy="773264"/>
          </a:xfrm>
          <a:prstGeom prst="flowChartConnector">
            <a:avLst/>
          </a:prstGeom>
          <a:solidFill>
            <a:srgbClr val="59595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chemat blokowy: łącznik 24"/>
          <p:cNvSpPr>
            <a:spLocks noChangeAspect="1"/>
          </p:cNvSpPr>
          <p:nvPr/>
        </p:nvSpPr>
        <p:spPr>
          <a:xfrm>
            <a:off x="143999" y="90000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chemat blokowy: łącznik 32"/>
          <p:cNvSpPr>
            <a:spLocks noChangeAspect="1"/>
          </p:cNvSpPr>
          <p:nvPr/>
        </p:nvSpPr>
        <p:spPr>
          <a:xfrm>
            <a:off x="144000" y="5978577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chemat blokowy: łącznik 34"/>
          <p:cNvSpPr>
            <a:spLocks noChangeAspect="1"/>
          </p:cNvSpPr>
          <p:nvPr/>
        </p:nvSpPr>
        <p:spPr>
          <a:xfrm>
            <a:off x="144000" y="5033705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chemat blokowy: łącznik 35"/>
          <p:cNvSpPr>
            <a:spLocks noChangeAspect="1"/>
          </p:cNvSpPr>
          <p:nvPr/>
        </p:nvSpPr>
        <p:spPr>
          <a:xfrm>
            <a:off x="143998" y="1060958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chemat blokowy: łącznik 36"/>
          <p:cNvSpPr>
            <a:spLocks noChangeAspect="1"/>
          </p:cNvSpPr>
          <p:nvPr/>
        </p:nvSpPr>
        <p:spPr>
          <a:xfrm>
            <a:off x="144000" y="3035405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Schemat blokowy: łącznik 37"/>
          <p:cNvSpPr>
            <a:spLocks noChangeAspect="1"/>
          </p:cNvSpPr>
          <p:nvPr/>
        </p:nvSpPr>
        <p:spPr>
          <a:xfrm>
            <a:off x="144000" y="2046316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402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zaokrąglony 16"/>
          <p:cNvSpPr/>
          <p:nvPr/>
        </p:nvSpPr>
        <p:spPr>
          <a:xfrm>
            <a:off x="6994492" y="3037680"/>
            <a:ext cx="4761232" cy="2810417"/>
          </a:xfrm>
          <a:prstGeom prst="roundRect">
            <a:avLst/>
          </a:prstGeom>
          <a:solidFill>
            <a:srgbClr val="0070BB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</a:rPr>
              <a:t>Bony </a:t>
            </a:r>
            <a:r>
              <a:rPr lang="pl-PL" sz="1400" dirty="0">
                <a:solidFill>
                  <a:schemeClr val="bg1"/>
                </a:solidFill>
              </a:rPr>
              <a:t>rozwojowe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</a:rPr>
              <a:t>Kopię </a:t>
            </a:r>
            <a:r>
              <a:rPr lang="pl-PL" sz="1400" dirty="0">
                <a:solidFill>
                  <a:schemeClr val="bg1"/>
                </a:solidFill>
              </a:rPr>
              <a:t>dokumentu potwierdzającego </a:t>
            </a:r>
            <a:r>
              <a:rPr lang="pl-PL" sz="1400" dirty="0" smtClean="0">
                <a:solidFill>
                  <a:schemeClr val="bg1"/>
                </a:solidFill>
              </a:rPr>
              <a:t>ukończenie </a:t>
            </a:r>
            <a:r>
              <a:rPr lang="pl-PL" sz="1400" dirty="0">
                <a:solidFill>
                  <a:schemeClr val="bg1"/>
                </a:solidFill>
              </a:rPr>
              <a:t>udziału w usłudze rozwojowej oraz osiągnięcia przewidywanych efektów kształcenia przez MŚP/pracownika (zaświadczenie o ukończeniu usługi rozwojowej / certyfikat)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</a:rPr>
              <a:t>Kopię </a:t>
            </a:r>
            <a:r>
              <a:rPr lang="pl-PL" sz="1400" dirty="0">
                <a:solidFill>
                  <a:schemeClr val="bg1"/>
                </a:solidFill>
              </a:rPr>
              <a:t>faktury/rachunku za usługę rozwojową, której jeden egzemplarz został wystawiony  i wysłany do MŚP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</a:rPr>
              <a:t>Kopię </a:t>
            </a:r>
            <a:r>
              <a:rPr lang="pl-PL" sz="1400" dirty="0">
                <a:solidFill>
                  <a:schemeClr val="bg1"/>
                </a:solidFill>
              </a:rPr>
              <a:t>list obecności osób biorących udział w usługach rozwojowych</a:t>
            </a:r>
          </a:p>
        </p:txBody>
      </p:sp>
      <p:sp>
        <p:nvSpPr>
          <p:cNvPr id="2" name="Tytuł 4"/>
          <p:cNvSpPr>
            <a:spLocks noGrp="1"/>
          </p:cNvSpPr>
          <p:nvPr>
            <p:ph type="title"/>
          </p:nvPr>
        </p:nvSpPr>
        <p:spPr>
          <a:xfrm>
            <a:off x="1474480" y="0"/>
            <a:ext cx="9390626" cy="121870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Obieg bonu rozwojowego – etap potwierdzenia uczestnictwa w usłudze</a:t>
            </a:r>
            <a:endParaRPr lang="pl-PL" sz="2800" dirty="0"/>
          </a:p>
        </p:txBody>
      </p:sp>
      <p:pic>
        <p:nvPicPr>
          <p:cNvPr id="34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752" y="72531"/>
            <a:ext cx="1050925" cy="1146175"/>
          </a:xfrm>
        </p:spPr>
      </p:pic>
      <p:pic>
        <p:nvPicPr>
          <p:cNvPr id="39" name="Picture 2" descr="LOGOTYPY_KOLOROWY_EF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98" y="6341806"/>
            <a:ext cx="6311202" cy="5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7450711" y="1145523"/>
            <a:ext cx="3848794" cy="2060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dirty="0"/>
              <a:t>Podmiot Świadczący Usługę Rozwojową wystawia FV / rachunek dla MŚP i przekazuje Operatorowi następujące dokumenty</a:t>
            </a:r>
            <a:r>
              <a:rPr lang="pl-PL" sz="2000" dirty="0" smtClean="0"/>
              <a:t>:</a:t>
            </a:r>
            <a:endParaRPr lang="pl-PL" sz="2000" dirty="0"/>
          </a:p>
        </p:txBody>
      </p:sp>
      <p:sp>
        <p:nvSpPr>
          <p:cNvPr id="15" name="Schemat blokowy: łącznik 14"/>
          <p:cNvSpPr>
            <a:spLocks noChangeAspect="1"/>
          </p:cNvSpPr>
          <p:nvPr/>
        </p:nvSpPr>
        <p:spPr>
          <a:xfrm>
            <a:off x="143998" y="5033705"/>
            <a:ext cx="787653" cy="773264"/>
          </a:xfrm>
          <a:prstGeom prst="flowChartConnector">
            <a:avLst/>
          </a:prstGeom>
          <a:solidFill>
            <a:srgbClr val="59595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chemat blokowy: łącznik 15"/>
          <p:cNvSpPr>
            <a:spLocks noChangeAspect="1"/>
          </p:cNvSpPr>
          <p:nvPr/>
        </p:nvSpPr>
        <p:spPr>
          <a:xfrm>
            <a:off x="143999" y="90000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łącznik 17"/>
          <p:cNvSpPr>
            <a:spLocks noChangeAspect="1"/>
          </p:cNvSpPr>
          <p:nvPr/>
        </p:nvSpPr>
        <p:spPr>
          <a:xfrm>
            <a:off x="144000" y="5978577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łącznik 18"/>
          <p:cNvSpPr>
            <a:spLocks noChangeAspect="1"/>
          </p:cNvSpPr>
          <p:nvPr/>
        </p:nvSpPr>
        <p:spPr>
          <a:xfrm>
            <a:off x="143997" y="1031049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łącznik 19"/>
          <p:cNvSpPr>
            <a:spLocks noChangeAspect="1"/>
          </p:cNvSpPr>
          <p:nvPr/>
        </p:nvSpPr>
        <p:spPr>
          <a:xfrm>
            <a:off x="144000" y="4062950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łącznik 20"/>
          <p:cNvSpPr>
            <a:spLocks noChangeAspect="1"/>
          </p:cNvSpPr>
          <p:nvPr/>
        </p:nvSpPr>
        <p:spPr>
          <a:xfrm>
            <a:off x="144000" y="3035405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łącznik 21"/>
          <p:cNvSpPr>
            <a:spLocks noChangeAspect="1"/>
          </p:cNvSpPr>
          <p:nvPr/>
        </p:nvSpPr>
        <p:spPr>
          <a:xfrm>
            <a:off x="144000" y="2046316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7774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1000"/>
                    </a14:imgEffect>
                    <a14:imgEffect>
                      <a14:saturation sat="37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48" y="1365651"/>
            <a:ext cx="6552489" cy="435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4"/>
          <p:cNvSpPr>
            <a:spLocks noGrp="1"/>
          </p:cNvSpPr>
          <p:nvPr>
            <p:ph type="title"/>
          </p:nvPr>
        </p:nvSpPr>
        <p:spPr>
          <a:xfrm>
            <a:off x="1474480" y="0"/>
            <a:ext cx="9390626" cy="121870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Obieg bonu rozwojowego – etap rozliczenia</a:t>
            </a:r>
            <a:endParaRPr lang="pl-PL" sz="2800" dirty="0"/>
          </a:p>
        </p:txBody>
      </p:sp>
      <p:pic>
        <p:nvPicPr>
          <p:cNvPr id="34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752" y="72531"/>
            <a:ext cx="1050925" cy="1146175"/>
          </a:xfrm>
        </p:spPr>
      </p:pic>
      <p:pic>
        <p:nvPicPr>
          <p:cNvPr id="39" name="Picture 2" descr="LOGOTYPY_KOLOROWY_EF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798" y="6341806"/>
            <a:ext cx="6311202" cy="51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37513820"/>
              </p:ext>
            </p:extLst>
          </p:nvPr>
        </p:nvGraphicFramePr>
        <p:xfrm>
          <a:off x="5497922" y="7642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Schemat blokowy: łącznik 14"/>
          <p:cNvSpPr>
            <a:spLocks noChangeAspect="1"/>
          </p:cNvSpPr>
          <p:nvPr/>
        </p:nvSpPr>
        <p:spPr>
          <a:xfrm>
            <a:off x="144000" y="5978577"/>
            <a:ext cx="787653" cy="773264"/>
          </a:xfrm>
          <a:prstGeom prst="flowChartConnector">
            <a:avLst/>
          </a:prstGeom>
          <a:solidFill>
            <a:srgbClr val="59595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chemat blokowy: łącznik 15"/>
          <p:cNvSpPr>
            <a:spLocks noChangeAspect="1"/>
          </p:cNvSpPr>
          <p:nvPr/>
        </p:nvSpPr>
        <p:spPr>
          <a:xfrm>
            <a:off x="143999" y="90000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łącznik 16"/>
          <p:cNvSpPr>
            <a:spLocks noChangeAspect="1"/>
          </p:cNvSpPr>
          <p:nvPr/>
        </p:nvSpPr>
        <p:spPr>
          <a:xfrm>
            <a:off x="143998" y="1060348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łącznik 17"/>
          <p:cNvSpPr>
            <a:spLocks noChangeAspect="1"/>
          </p:cNvSpPr>
          <p:nvPr/>
        </p:nvSpPr>
        <p:spPr>
          <a:xfrm>
            <a:off x="144000" y="5033705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łącznik 18"/>
          <p:cNvSpPr>
            <a:spLocks noChangeAspect="1"/>
          </p:cNvSpPr>
          <p:nvPr/>
        </p:nvSpPr>
        <p:spPr>
          <a:xfrm>
            <a:off x="144000" y="4062950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łącznik 19"/>
          <p:cNvSpPr>
            <a:spLocks noChangeAspect="1"/>
          </p:cNvSpPr>
          <p:nvPr/>
        </p:nvSpPr>
        <p:spPr>
          <a:xfrm>
            <a:off x="144000" y="3035405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łącznik 20"/>
          <p:cNvSpPr>
            <a:spLocks noChangeAspect="1"/>
          </p:cNvSpPr>
          <p:nvPr/>
        </p:nvSpPr>
        <p:spPr>
          <a:xfrm>
            <a:off x="144000" y="2046316"/>
            <a:ext cx="787653" cy="773264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865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leczn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Żółty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Żółty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3.xml><?xml version="1.0" encoding="utf-8"?>
<a:themeOverride xmlns:a="http://schemas.openxmlformats.org/drawingml/2006/main">
  <a:clrScheme name="Żółty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4.xml><?xml version="1.0" encoding="utf-8"?>
<a:themeOverride xmlns:a="http://schemas.openxmlformats.org/drawingml/2006/main">
  <a:clrScheme name="Żółty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5.xml><?xml version="1.0" encoding="utf-8"?>
<a:themeOverride xmlns:a="http://schemas.openxmlformats.org/drawingml/2006/main">
  <a:clrScheme name="Żółty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6.xml><?xml version="1.0" encoding="utf-8"?>
<a:themeOverride xmlns:a="http://schemas.openxmlformats.org/drawingml/2006/main">
  <a:clrScheme name="Żółty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7.xml><?xml version="1.0" encoding="utf-8"?>
<a:themeOverride xmlns:a="http://schemas.openxmlformats.org/drawingml/2006/main">
  <a:clrScheme name="Żółty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8.xml><?xml version="1.0" encoding="utf-8"?>
<a:themeOverride xmlns:a="http://schemas.openxmlformats.org/drawingml/2006/main">
  <a:clrScheme name="Żółty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9.xml><?xml version="1.0" encoding="utf-8"?>
<a:themeOverride xmlns:a="http://schemas.openxmlformats.org/drawingml/2006/main">
  <a:clrScheme name="Żółty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323</Words>
  <Application>Microsoft Office PowerPoint</Application>
  <PresentationFormat>Panoramiczny</PresentationFormat>
  <Paragraphs>52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Paralaksa</vt:lpstr>
      <vt:lpstr>Gdzie szukać dotacji na rozwój kwalifikacji</vt:lpstr>
      <vt:lpstr>Wartość bonu, a rodzaje usług rozwojowych</vt:lpstr>
      <vt:lpstr>Obieg bonu rozwojowego – etap zgłoszenia</vt:lpstr>
      <vt:lpstr>Obieg bonu rozwojowego – etap weryfikacji</vt:lpstr>
      <vt:lpstr>Obieg bonu rozwojowego – etap partycypacji</vt:lpstr>
      <vt:lpstr>Obieg bonu rozwojowego – etap wyboru usługi </vt:lpstr>
      <vt:lpstr>Prezentacja programu PowerPoint</vt:lpstr>
      <vt:lpstr>Obieg bonu rozwojowego – etap potwierdzenia uczestnictwa w usłudze</vt:lpstr>
      <vt:lpstr>Obieg bonu rozwojowego – etap rozliczenia</vt:lpstr>
      <vt:lpstr>logo PSF WŁ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Paulina Koper</dc:creator>
  <cp:lastModifiedBy>Anna Pasikowska</cp:lastModifiedBy>
  <cp:revision>53</cp:revision>
  <dcterms:created xsi:type="dcterms:W3CDTF">2017-02-24T11:07:29Z</dcterms:created>
  <dcterms:modified xsi:type="dcterms:W3CDTF">2017-03-15T13:13:21Z</dcterms:modified>
</cp:coreProperties>
</file>