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0" r:id="rId2"/>
    <p:sldId id="256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4" r:id="rId13"/>
    <p:sldId id="265" r:id="rId14"/>
    <p:sldId id="266" r:id="rId15"/>
    <p:sldId id="268" r:id="rId16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65E20-7F13-4F55-BDD1-AE56DB50DCED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AA3E8-338E-4F34-89DF-0B218B991B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247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AA3E8-338E-4F34-89DF-0B218B991B6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692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05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652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877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746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91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757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03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47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322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171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111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ACFC9-6ADC-42E1-B8FE-ACD7056183A0}" type="datetimeFigureOut">
              <a:rPr lang="pl-PL" smtClean="0"/>
              <a:t>12.04.2018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E76F3-B373-4A6F-A196-0C9A4A5305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07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4"/>
            <a:ext cx="9144000" cy="684940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96086"/>
            <a:ext cx="5472000" cy="622823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543263" y="6307622"/>
            <a:ext cx="51845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/>
              <a:t>Projekt jest współfinansowany przez Unię Europejską z Europejskiego Funduszu Społecznego</a:t>
            </a:r>
            <a:endParaRPr lang="pl-PL" sz="900" dirty="0"/>
          </a:p>
        </p:txBody>
      </p:sp>
      <p:sp>
        <p:nvSpPr>
          <p:cNvPr id="15" name="Tytuł 1"/>
          <p:cNvSpPr txBox="1">
            <a:spLocks/>
          </p:cNvSpPr>
          <p:nvPr/>
        </p:nvSpPr>
        <p:spPr>
          <a:xfrm>
            <a:off x="251520" y="2200786"/>
            <a:ext cx="7704856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pl-PL" sz="5300" b="1" dirty="0" smtClean="0">
                <a:solidFill>
                  <a:schemeClr val="tx2">
                    <a:lumMod val="50000"/>
                  </a:schemeClr>
                </a:solidFill>
              </a:rPr>
              <a:t>Poznaj potencjał naukowy województwa łódzkiego </a:t>
            </a: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pl-PL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3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.dominiak\Downloads\Bionanopark prezentacja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2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16</Words>
  <Application>Microsoft Office PowerPoint</Application>
  <PresentationFormat>Pokaz na ekranie (16:9)</PresentationFormat>
  <Paragraphs>4</Paragraphs>
  <Slides>15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8" baseType="lpstr"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Agata Dominiak</dc:creator>
  <cp:lastModifiedBy>Ewa Pflaume</cp:lastModifiedBy>
  <cp:revision>10</cp:revision>
  <dcterms:created xsi:type="dcterms:W3CDTF">2018-04-10T07:44:05Z</dcterms:created>
  <dcterms:modified xsi:type="dcterms:W3CDTF">2018-04-12T07:16:00Z</dcterms:modified>
</cp:coreProperties>
</file>