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384" r:id="rId3"/>
    <p:sldId id="257" r:id="rId4"/>
    <p:sldId id="385" r:id="rId5"/>
    <p:sldId id="338" r:id="rId6"/>
    <p:sldId id="471" r:id="rId7"/>
    <p:sldId id="356" r:id="rId8"/>
    <p:sldId id="355" r:id="rId9"/>
    <p:sldId id="408" r:id="rId10"/>
    <p:sldId id="473" r:id="rId11"/>
    <p:sldId id="475" r:id="rId12"/>
    <p:sldId id="357" r:id="rId13"/>
    <p:sldId id="417" r:id="rId14"/>
    <p:sldId id="430" r:id="rId15"/>
    <p:sldId id="466" r:id="rId16"/>
    <p:sldId id="386" r:id="rId17"/>
    <p:sldId id="337" r:id="rId18"/>
    <p:sldId id="472" r:id="rId19"/>
    <p:sldId id="558" r:id="rId20"/>
    <p:sldId id="693" r:id="rId21"/>
    <p:sldId id="454" r:id="rId22"/>
    <p:sldId id="424" r:id="rId23"/>
    <p:sldId id="441" r:id="rId24"/>
    <p:sldId id="443" r:id="rId25"/>
    <p:sldId id="451" r:id="rId26"/>
    <p:sldId id="452" r:id="rId27"/>
    <p:sldId id="719" r:id="rId28"/>
    <p:sldId id="705" r:id="rId29"/>
    <p:sldId id="706" r:id="rId30"/>
    <p:sldId id="707" r:id="rId31"/>
    <p:sldId id="708" r:id="rId32"/>
    <p:sldId id="714" r:id="rId33"/>
    <p:sldId id="709" r:id="rId34"/>
    <p:sldId id="710" r:id="rId35"/>
    <p:sldId id="711" r:id="rId36"/>
    <p:sldId id="712" r:id="rId37"/>
    <p:sldId id="713" r:id="rId38"/>
    <p:sldId id="702" r:id="rId39"/>
    <p:sldId id="387" r:id="rId40"/>
    <p:sldId id="444" r:id="rId41"/>
    <p:sldId id="445" r:id="rId42"/>
    <p:sldId id="447" r:id="rId43"/>
    <p:sldId id="383" r:id="rId44"/>
    <p:sldId id="718" r:id="rId45"/>
    <p:sldId id="388" r:id="rId46"/>
    <p:sldId id="696" r:id="rId47"/>
    <p:sldId id="426" r:id="rId48"/>
    <p:sldId id="389" r:id="rId49"/>
    <p:sldId id="391" r:id="rId50"/>
    <p:sldId id="720" r:id="rId51"/>
    <p:sldId id="390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ona Pietrzak" initials="I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73.svg"/><Relationship Id="rId1" Type="http://schemas.openxmlformats.org/officeDocument/2006/relationships/image" Target="../media/image47.png"/><Relationship Id="rId6" Type="http://schemas.openxmlformats.org/officeDocument/2006/relationships/image" Target="../media/image20.svg"/><Relationship Id="rId5" Type="http://schemas.openxmlformats.org/officeDocument/2006/relationships/image" Target="../media/image49.png"/><Relationship Id="rId10" Type="http://schemas.openxmlformats.org/officeDocument/2006/relationships/image" Target="../media/image79.svg"/><Relationship Id="rId4" Type="http://schemas.openxmlformats.org/officeDocument/2006/relationships/image" Target="../media/image75.svg"/><Relationship Id="rId9" Type="http://schemas.openxmlformats.org/officeDocument/2006/relationships/image" Target="../media/image51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81.svg"/><Relationship Id="rId1" Type="http://schemas.openxmlformats.org/officeDocument/2006/relationships/image" Target="../media/image52.png"/><Relationship Id="rId6" Type="http://schemas.openxmlformats.org/officeDocument/2006/relationships/image" Target="../media/image85.svg"/><Relationship Id="rId5" Type="http://schemas.openxmlformats.org/officeDocument/2006/relationships/image" Target="../media/image54.png"/><Relationship Id="rId4" Type="http://schemas.openxmlformats.org/officeDocument/2006/relationships/image" Target="../media/image83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10.svg"/><Relationship Id="rId1" Type="http://schemas.openxmlformats.org/officeDocument/2006/relationships/image" Target="../media/image76.png"/><Relationship Id="rId4" Type="http://schemas.openxmlformats.org/officeDocument/2006/relationships/image" Target="../media/image1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svg"/><Relationship Id="rId1" Type="http://schemas.openxmlformats.org/officeDocument/2006/relationships/image" Target="../media/image23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25.png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33.png"/><Relationship Id="rId6" Type="http://schemas.openxmlformats.org/officeDocument/2006/relationships/image" Target="../media/image55.sv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37.png"/><Relationship Id="rId14" Type="http://schemas.openxmlformats.org/officeDocument/2006/relationships/image" Target="../media/image6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63.svg"/><Relationship Id="rId1" Type="http://schemas.openxmlformats.org/officeDocument/2006/relationships/image" Target="../media/image41.png"/><Relationship Id="rId6" Type="http://schemas.openxmlformats.org/officeDocument/2006/relationships/image" Target="../media/image67.svg"/><Relationship Id="rId5" Type="http://schemas.openxmlformats.org/officeDocument/2006/relationships/image" Target="../media/image43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73.svg"/><Relationship Id="rId1" Type="http://schemas.openxmlformats.org/officeDocument/2006/relationships/image" Target="../media/image47.png"/><Relationship Id="rId6" Type="http://schemas.openxmlformats.org/officeDocument/2006/relationships/image" Target="../media/image20.svg"/><Relationship Id="rId5" Type="http://schemas.openxmlformats.org/officeDocument/2006/relationships/image" Target="../media/image49.png"/><Relationship Id="rId10" Type="http://schemas.openxmlformats.org/officeDocument/2006/relationships/image" Target="../media/image79.svg"/><Relationship Id="rId4" Type="http://schemas.openxmlformats.org/officeDocument/2006/relationships/image" Target="../media/image75.svg"/><Relationship Id="rId9" Type="http://schemas.openxmlformats.org/officeDocument/2006/relationships/image" Target="../media/image51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81.svg"/><Relationship Id="rId1" Type="http://schemas.openxmlformats.org/officeDocument/2006/relationships/image" Target="../media/image52.png"/><Relationship Id="rId6" Type="http://schemas.openxmlformats.org/officeDocument/2006/relationships/image" Target="../media/image85.svg"/><Relationship Id="rId5" Type="http://schemas.openxmlformats.org/officeDocument/2006/relationships/image" Target="../media/image54.png"/><Relationship Id="rId4" Type="http://schemas.openxmlformats.org/officeDocument/2006/relationships/image" Target="../media/image83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10.svg"/><Relationship Id="rId1" Type="http://schemas.openxmlformats.org/officeDocument/2006/relationships/image" Target="../media/image76.png"/><Relationship Id="rId4" Type="http://schemas.openxmlformats.org/officeDocument/2006/relationships/image" Target="../media/image1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svg"/><Relationship Id="rId1" Type="http://schemas.openxmlformats.org/officeDocument/2006/relationships/image" Target="../media/image23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25.png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33.png"/><Relationship Id="rId6" Type="http://schemas.openxmlformats.org/officeDocument/2006/relationships/image" Target="../media/image55.sv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37.png"/><Relationship Id="rId14" Type="http://schemas.openxmlformats.org/officeDocument/2006/relationships/image" Target="../media/image6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63.svg"/><Relationship Id="rId1" Type="http://schemas.openxmlformats.org/officeDocument/2006/relationships/image" Target="../media/image41.png"/><Relationship Id="rId6" Type="http://schemas.openxmlformats.org/officeDocument/2006/relationships/image" Target="../media/image67.svg"/><Relationship Id="rId5" Type="http://schemas.openxmlformats.org/officeDocument/2006/relationships/image" Target="../media/image43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BDF40-06DB-428C-8E07-48F15C4BFB4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C3F05E6-A1A3-4E55-A66B-0B75D34056F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/>
            <a:t>Możliwość bezpośredniego dotarcia do grupy docelowej</a:t>
          </a:r>
          <a:endParaRPr lang="en-US"/>
        </a:p>
      </dgm:t>
    </dgm:pt>
    <dgm:pt modelId="{3C73BFD2-2E07-4763-A0DC-A2C80E761854}" type="parTrans" cxnId="{E050C56E-C927-4285-89B1-33795832C6BC}">
      <dgm:prSet/>
      <dgm:spPr/>
      <dgm:t>
        <a:bodyPr/>
        <a:lstStyle/>
        <a:p>
          <a:endParaRPr lang="en-US"/>
        </a:p>
      </dgm:t>
    </dgm:pt>
    <dgm:pt modelId="{7264C9AC-C4E7-4E9D-94FE-B65517721352}" type="sibTrans" cxnId="{E050C56E-C927-4285-89B1-33795832C6BC}">
      <dgm:prSet/>
      <dgm:spPr/>
      <dgm:t>
        <a:bodyPr/>
        <a:lstStyle/>
        <a:p>
          <a:endParaRPr lang="en-US"/>
        </a:p>
      </dgm:t>
    </dgm:pt>
    <dgm:pt modelId="{59E788ED-C5EA-414B-AB77-D0759802ED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/>
            <a:t>Możliwość dotarcia do osób zainteresowanych działalnością Twojej firmy</a:t>
          </a:r>
          <a:endParaRPr lang="en-US"/>
        </a:p>
      </dgm:t>
    </dgm:pt>
    <dgm:pt modelId="{2780D1DE-ABCA-4497-9DFA-CE0DF62DA93E}" type="parTrans" cxnId="{CCCA8910-2DD9-4674-BD1D-9DA4AB1CCA6C}">
      <dgm:prSet/>
      <dgm:spPr/>
      <dgm:t>
        <a:bodyPr/>
        <a:lstStyle/>
        <a:p>
          <a:endParaRPr lang="en-US"/>
        </a:p>
      </dgm:t>
    </dgm:pt>
    <dgm:pt modelId="{20C87CDB-2578-4176-8158-FD53CB65DCBC}" type="sibTrans" cxnId="{CCCA8910-2DD9-4674-BD1D-9DA4AB1CCA6C}">
      <dgm:prSet/>
      <dgm:spPr/>
      <dgm:t>
        <a:bodyPr/>
        <a:lstStyle/>
        <a:p>
          <a:endParaRPr lang="en-US"/>
        </a:p>
      </dgm:t>
    </dgm:pt>
    <dgm:pt modelId="{AA06FACF-F349-4690-B798-103200E409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/>
            <a:t>Możliwość otrzymywania feedback od odbiorców</a:t>
          </a:r>
          <a:endParaRPr lang="en-US"/>
        </a:p>
      </dgm:t>
    </dgm:pt>
    <dgm:pt modelId="{14E4B7F1-352D-4EBC-9EFC-377A27173701}" type="parTrans" cxnId="{18D8364E-261C-4ADA-9D40-74AF47DF1FFE}">
      <dgm:prSet/>
      <dgm:spPr/>
      <dgm:t>
        <a:bodyPr/>
        <a:lstStyle/>
        <a:p>
          <a:endParaRPr lang="en-US"/>
        </a:p>
      </dgm:t>
    </dgm:pt>
    <dgm:pt modelId="{CCCD888F-049C-47BD-9139-51FDC0560967}" type="sibTrans" cxnId="{18D8364E-261C-4ADA-9D40-74AF47DF1FFE}">
      <dgm:prSet/>
      <dgm:spPr/>
      <dgm:t>
        <a:bodyPr/>
        <a:lstStyle/>
        <a:p>
          <a:endParaRPr lang="en-US"/>
        </a:p>
      </dgm:t>
    </dgm:pt>
    <dgm:pt modelId="{A243385B-0886-48D9-A7A8-FA2A08E02644}" type="pres">
      <dgm:prSet presAssocID="{9CABDF40-06DB-428C-8E07-48F15C4BFB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745F62C-F5D9-4AE8-ADB8-4AABA5690364}" type="pres">
      <dgm:prSet presAssocID="{DC3F05E6-A1A3-4E55-A66B-0B75D34056FD}" presName="compNode" presStyleCnt="0"/>
      <dgm:spPr/>
    </dgm:pt>
    <dgm:pt modelId="{945442B3-A38E-481B-AF1E-DDE4B4EE1562}" type="pres">
      <dgm:prSet presAssocID="{DC3F05E6-A1A3-4E55-A66B-0B75D34056FD}" presName="iconBgRect" presStyleLbl="bgShp" presStyleIdx="0" presStyleCnt="3"/>
      <dgm:spPr/>
    </dgm:pt>
    <dgm:pt modelId="{25882751-EEE5-4DB3-8224-FD022D0F00CC}" type="pres">
      <dgm:prSet presAssocID="{DC3F05E6-A1A3-4E55-A66B-0B75D34056FD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186445A-4C9A-4E52-B2BD-3CF73B968E45}" type="pres">
      <dgm:prSet presAssocID="{DC3F05E6-A1A3-4E55-A66B-0B75D34056FD}" presName="spaceRect" presStyleCnt="0"/>
      <dgm:spPr/>
    </dgm:pt>
    <dgm:pt modelId="{3E87ECFE-A696-4FCF-B48B-1458876C3CFB}" type="pres">
      <dgm:prSet presAssocID="{DC3F05E6-A1A3-4E55-A66B-0B75D34056FD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1A791523-0BA6-4DDF-8F4C-B8B91F0AA8DF}" type="pres">
      <dgm:prSet presAssocID="{7264C9AC-C4E7-4E9D-94FE-B65517721352}" presName="sibTrans" presStyleCnt="0"/>
      <dgm:spPr/>
    </dgm:pt>
    <dgm:pt modelId="{C3304143-70F7-4E49-A615-FE6C59556579}" type="pres">
      <dgm:prSet presAssocID="{59E788ED-C5EA-414B-AB77-D0759802EDA0}" presName="compNode" presStyleCnt="0"/>
      <dgm:spPr/>
    </dgm:pt>
    <dgm:pt modelId="{31618D6F-0127-4F24-A5E3-350367AEA0C0}" type="pres">
      <dgm:prSet presAssocID="{59E788ED-C5EA-414B-AB77-D0759802EDA0}" presName="iconBgRect" presStyleLbl="bgShp" presStyleIdx="1" presStyleCnt="3"/>
      <dgm:spPr/>
    </dgm:pt>
    <dgm:pt modelId="{59794A28-E989-4731-882F-881758E71958}" type="pres">
      <dgm:prSet presAssocID="{59E788ED-C5EA-414B-AB77-D0759802EDA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84919D7-398A-4971-9719-09DA2E2203E8}" type="pres">
      <dgm:prSet presAssocID="{59E788ED-C5EA-414B-AB77-D0759802EDA0}" presName="spaceRect" presStyleCnt="0"/>
      <dgm:spPr/>
    </dgm:pt>
    <dgm:pt modelId="{65B4CBFC-FCAD-4B5E-AF3C-FCA9B055B40D}" type="pres">
      <dgm:prSet presAssocID="{59E788ED-C5EA-414B-AB77-D0759802EDA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7DCAF374-40AD-461E-A82A-8321C40AAA12}" type="pres">
      <dgm:prSet presAssocID="{20C87CDB-2578-4176-8158-FD53CB65DCBC}" presName="sibTrans" presStyleCnt="0"/>
      <dgm:spPr/>
    </dgm:pt>
    <dgm:pt modelId="{92263D53-782B-4E12-89DC-8D3580490A96}" type="pres">
      <dgm:prSet presAssocID="{AA06FACF-F349-4690-B798-103200E409D7}" presName="compNode" presStyleCnt="0"/>
      <dgm:spPr/>
    </dgm:pt>
    <dgm:pt modelId="{732FB241-390B-4FFB-AE8B-7C8A466B6DDB}" type="pres">
      <dgm:prSet presAssocID="{AA06FACF-F349-4690-B798-103200E409D7}" presName="iconBgRect" presStyleLbl="bgShp" presStyleIdx="2" presStyleCnt="3"/>
      <dgm:spPr/>
    </dgm:pt>
    <dgm:pt modelId="{B1743081-4396-4842-8D68-A163D5DF227F}" type="pres">
      <dgm:prSet presAssocID="{AA06FACF-F349-4690-B798-103200E409D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1AD162D-CE37-4637-BC9B-488A0E185CCD}" type="pres">
      <dgm:prSet presAssocID="{AA06FACF-F349-4690-B798-103200E409D7}" presName="spaceRect" presStyleCnt="0"/>
      <dgm:spPr/>
    </dgm:pt>
    <dgm:pt modelId="{A749F002-573E-42E7-94CB-24A5D962D751}" type="pres">
      <dgm:prSet presAssocID="{AA06FACF-F349-4690-B798-103200E409D7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50C56E-C927-4285-89B1-33795832C6BC}" srcId="{9CABDF40-06DB-428C-8E07-48F15C4BFB43}" destId="{DC3F05E6-A1A3-4E55-A66B-0B75D34056FD}" srcOrd="0" destOrd="0" parTransId="{3C73BFD2-2E07-4763-A0DC-A2C80E761854}" sibTransId="{7264C9AC-C4E7-4E9D-94FE-B65517721352}"/>
    <dgm:cxn modelId="{2BD42E4B-CB67-4487-9AFC-BBF69BE2B7C2}" type="presOf" srcId="{AA06FACF-F349-4690-B798-103200E409D7}" destId="{A749F002-573E-42E7-94CB-24A5D962D751}" srcOrd="0" destOrd="0" presId="urn:microsoft.com/office/officeart/2018/5/layout/IconCircleLabelList"/>
    <dgm:cxn modelId="{D0A4B108-6085-4231-ADD0-2B7AE22808DF}" type="presOf" srcId="{DC3F05E6-A1A3-4E55-A66B-0B75D34056FD}" destId="{3E87ECFE-A696-4FCF-B48B-1458876C3CFB}" srcOrd="0" destOrd="0" presId="urn:microsoft.com/office/officeart/2018/5/layout/IconCircleLabelList"/>
    <dgm:cxn modelId="{D6E8CB93-FD46-4561-8A6B-F3619D453CEE}" type="presOf" srcId="{59E788ED-C5EA-414B-AB77-D0759802EDA0}" destId="{65B4CBFC-FCAD-4B5E-AF3C-FCA9B055B40D}" srcOrd="0" destOrd="0" presId="urn:microsoft.com/office/officeart/2018/5/layout/IconCircleLabelList"/>
    <dgm:cxn modelId="{CCCA8910-2DD9-4674-BD1D-9DA4AB1CCA6C}" srcId="{9CABDF40-06DB-428C-8E07-48F15C4BFB43}" destId="{59E788ED-C5EA-414B-AB77-D0759802EDA0}" srcOrd="1" destOrd="0" parTransId="{2780D1DE-ABCA-4497-9DFA-CE0DF62DA93E}" sibTransId="{20C87CDB-2578-4176-8158-FD53CB65DCBC}"/>
    <dgm:cxn modelId="{18D8364E-261C-4ADA-9D40-74AF47DF1FFE}" srcId="{9CABDF40-06DB-428C-8E07-48F15C4BFB43}" destId="{AA06FACF-F349-4690-B798-103200E409D7}" srcOrd="2" destOrd="0" parTransId="{14E4B7F1-352D-4EBC-9EFC-377A27173701}" sibTransId="{CCCD888F-049C-47BD-9139-51FDC0560967}"/>
    <dgm:cxn modelId="{15C235E4-8A2C-40DB-8AB4-477E5D99538E}" type="presOf" srcId="{9CABDF40-06DB-428C-8E07-48F15C4BFB43}" destId="{A243385B-0886-48D9-A7A8-FA2A08E02644}" srcOrd="0" destOrd="0" presId="urn:microsoft.com/office/officeart/2018/5/layout/IconCircleLabelList"/>
    <dgm:cxn modelId="{B4971817-8D23-4E34-BDB7-3B15E56EE48F}" type="presParOf" srcId="{A243385B-0886-48D9-A7A8-FA2A08E02644}" destId="{6745F62C-F5D9-4AE8-ADB8-4AABA5690364}" srcOrd="0" destOrd="0" presId="urn:microsoft.com/office/officeart/2018/5/layout/IconCircleLabelList"/>
    <dgm:cxn modelId="{39DB36F7-1025-4A00-85AB-8B244F945E79}" type="presParOf" srcId="{6745F62C-F5D9-4AE8-ADB8-4AABA5690364}" destId="{945442B3-A38E-481B-AF1E-DDE4B4EE1562}" srcOrd="0" destOrd="0" presId="urn:microsoft.com/office/officeart/2018/5/layout/IconCircleLabelList"/>
    <dgm:cxn modelId="{063610BB-5450-4762-8BE3-C4446F316785}" type="presParOf" srcId="{6745F62C-F5D9-4AE8-ADB8-4AABA5690364}" destId="{25882751-EEE5-4DB3-8224-FD022D0F00CC}" srcOrd="1" destOrd="0" presId="urn:microsoft.com/office/officeart/2018/5/layout/IconCircleLabelList"/>
    <dgm:cxn modelId="{38346C64-1562-42E5-B92E-E56CCDC48F72}" type="presParOf" srcId="{6745F62C-F5D9-4AE8-ADB8-4AABA5690364}" destId="{A186445A-4C9A-4E52-B2BD-3CF73B968E45}" srcOrd="2" destOrd="0" presId="urn:microsoft.com/office/officeart/2018/5/layout/IconCircleLabelList"/>
    <dgm:cxn modelId="{4ABBCDAB-7B98-4759-B598-D5CBD8B970F1}" type="presParOf" srcId="{6745F62C-F5D9-4AE8-ADB8-4AABA5690364}" destId="{3E87ECFE-A696-4FCF-B48B-1458876C3CFB}" srcOrd="3" destOrd="0" presId="urn:microsoft.com/office/officeart/2018/5/layout/IconCircleLabelList"/>
    <dgm:cxn modelId="{F25ED638-5534-41BC-A939-CE182662EDC2}" type="presParOf" srcId="{A243385B-0886-48D9-A7A8-FA2A08E02644}" destId="{1A791523-0BA6-4DDF-8F4C-B8B91F0AA8DF}" srcOrd="1" destOrd="0" presId="urn:microsoft.com/office/officeart/2018/5/layout/IconCircleLabelList"/>
    <dgm:cxn modelId="{D17B1324-6A10-496E-928C-FD2A12B42BF5}" type="presParOf" srcId="{A243385B-0886-48D9-A7A8-FA2A08E02644}" destId="{C3304143-70F7-4E49-A615-FE6C59556579}" srcOrd="2" destOrd="0" presId="urn:microsoft.com/office/officeart/2018/5/layout/IconCircleLabelList"/>
    <dgm:cxn modelId="{F99B3F6D-A6E9-4F79-80FF-0BA6C10DA7D4}" type="presParOf" srcId="{C3304143-70F7-4E49-A615-FE6C59556579}" destId="{31618D6F-0127-4F24-A5E3-350367AEA0C0}" srcOrd="0" destOrd="0" presId="urn:microsoft.com/office/officeart/2018/5/layout/IconCircleLabelList"/>
    <dgm:cxn modelId="{520F57B7-67AE-4652-A4A1-2096DA6EC6D3}" type="presParOf" srcId="{C3304143-70F7-4E49-A615-FE6C59556579}" destId="{59794A28-E989-4731-882F-881758E71958}" srcOrd="1" destOrd="0" presId="urn:microsoft.com/office/officeart/2018/5/layout/IconCircleLabelList"/>
    <dgm:cxn modelId="{F93BEFBA-FE8A-4775-8A29-5B9BB8378DE9}" type="presParOf" srcId="{C3304143-70F7-4E49-A615-FE6C59556579}" destId="{684919D7-398A-4971-9719-09DA2E2203E8}" srcOrd="2" destOrd="0" presId="urn:microsoft.com/office/officeart/2018/5/layout/IconCircleLabelList"/>
    <dgm:cxn modelId="{E7412A1A-AEC8-4484-9171-30AF0E257C80}" type="presParOf" srcId="{C3304143-70F7-4E49-A615-FE6C59556579}" destId="{65B4CBFC-FCAD-4B5E-AF3C-FCA9B055B40D}" srcOrd="3" destOrd="0" presId="urn:microsoft.com/office/officeart/2018/5/layout/IconCircleLabelList"/>
    <dgm:cxn modelId="{8BF9F2EF-7F6C-4262-93E8-26A0AB3949C6}" type="presParOf" srcId="{A243385B-0886-48D9-A7A8-FA2A08E02644}" destId="{7DCAF374-40AD-461E-A82A-8321C40AAA12}" srcOrd="3" destOrd="0" presId="urn:microsoft.com/office/officeart/2018/5/layout/IconCircleLabelList"/>
    <dgm:cxn modelId="{8B6BE690-A134-4A8D-B386-5C810EDA7B1D}" type="presParOf" srcId="{A243385B-0886-48D9-A7A8-FA2A08E02644}" destId="{92263D53-782B-4E12-89DC-8D3580490A96}" srcOrd="4" destOrd="0" presId="urn:microsoft.com/office/officeart/2018/5/layout/IconCircleLabelList"/>
    <dgm:cxn modelId="{9BE55F50-F689-4C5F-AC2F-384B03857E4A}" type="presParOf" srcId="{92263D53-782B-4E12-89DC-8D3580490A96}" destId="{732FB241-390B-4FFB-AE8B-7C8A466B6DDB}" srcOrd="0" destOrd="0" presId="urn:microsoft.com/office/officeart/2018/5/layout/IconCircleLabelList"/>
    <dgm:cxn modelId="{C9A64027-635F-45B8-B41F-208FDE9C8BE6}" type="presParOf" srcId="{92263D53-782B-4E12-89DC-8D3580490A96}" destId="{B1743081-4396-4842-8D68-A163D5DF227F}" srcOrd="1" destOrd="0" presId="urn:microsoft.com/office/officeart/2018/5/layout/IconCircleLabelList"/>
    <dgm:cxn modelId="{7F473ABB-067F-42C8-BF6B-2B477429FCC8}" type="presParOf" srcId="{92263D53-782B-4E12-89DC-8D3580490A96}" destId="{21AD162D-CE37-4637-BC9B-488A0E185CCD}" srcOrd="2" destOrd="0" presId="urn:microsoft.com/office/officeart/2018/5/layout/IconCircleLabelList"/>
    <dgm:cxn modelId="{4FDA43DC-CAB4-43BF-B65B-033F3D54D718}" type="presParOf" srcId="{92263D53-782B-4E12-89DC-8D3580490A96}" destId="{A749F002-573E-42E7-94CB-24A5D962D7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C71036-D88D-4B1C-8439-464CA69FC0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6981F6-6254-4482-8D52-B240D775F419}">
      <dgm:prSet/>
      <dgm:spPr/>
      <dgm:t>
        <a:bodyPr/>
        <a:lstStyle/>
        <a:p>
          <a:r>
            <a:rPr lang="pl-PL" dirty="0"/>
            <a:t>wyliczanki (posty typu lista)</a:t>
          </a:r>
          <a:endParaRPr lang="en-US" dirty="0"/>
        </a:p>
      </dgm:t>
    </dgm:pt>
    <dgm:pt modelId="{D943EB0F-C3CA-4D46-9F3B-DC7F64ECFFBC}" type="parTrans" cxnId="{5421FC84-59E1-4B64-B194-6BCE1CCDC711}">
      <dgm:prSet/>
      <dgm:spPr/>
      <dgm:t>
        <a:bodyPr/>
        <a:lstStyle/>
        <a:p>
          <a:endParaRPr lang="en-US"/>
        </a:p>
      </dgm:t>
    </dgm:pt>
    <dgm:pt modelId="{EA515383-8375-4CC1-B263-1418530CC9E0}" type="sibTrans" cxnId="{5421FC84-59E1-4B64-B194-6BCE1CCDC711}">
      <dgm:prSet/>
      <dgm:spPr/>
      <dgm:t>
        <a:bodyPr/>
        <a:lstStyle/>
        <a:p>
          <a:endParaRPr lang="en-US"/>
        </a:p>
      </dgm:t>
    </dgm:pt>
    <dgm:pt modelId="{35AB7E95-F3E1-4FF4-933F-0FFC28B7E048}">
      <dgm:prSet/>
      <dgm:spPr/>
      <dgm:t>
        <a:bodyPr/>
        <a:lstStyle/>
        <a:p>
          <a:r>
            <a:rPr lang="pl-PL" dirty="0"/>
            <a:t>infografiki</a:t>
          </a:r>
          <a:endParaRPr lang="en-US" dirty="0"/>
        </a:p>
      </dgm:t>
    </dgm:pt>
    <dgm:pt modelId="{C50F805D-C87E-4C52-BAC9-F2BE4121575D}" type="parTrans" cxnId="{73D49F09-1B86-48D4-9269-128FC5E81353}">
      <dgm:prSet/>
      <dgm:spPr/>
      <dgm:t>
        <a:bodyPr/>
        <a:lstStyle/>
        <a:p>
          <a:endParaRPr lang="en-US"/>
        </a:p>
      </dgm:t>
    </dgm:pt>
    <dgm:pt modelId="{1A8B634A-5C50-4338-BAD5-CD455BEC669B}" type="sibTrans" cxnId="{73D49F09-1B86-48D4-9269-128FC5E81353}">
      <dgm:prSet/>
      <dgm:spPr/>
      <dgm:t>
        <a:bodyPr/>
        <a:lstStyle/>
        <a:p>
          <a:endParaRPr lang="en-US"/>
        </a:p>
      </dgm:t>
    </dgm:pt>
    <dgm:pt modelId="{0776ED7F-B98B-4BD0-AF22-FC728B45BEDE}">
      <dgm:prSet/>
      <dgm:spPr/>
      <dgm:t>
        <a:bodyPr/>
        <a:lstStyle/>
        <a:p>
          <a:r>
            <a:rPr lang="pl-PL" dirty="0"/>
            <a:t>poradniki</a:t>
          </a:r>
          <a:endParaRPr lang="en-US" dirty="0"/>
        </a:p>
      </dgm:t>
    </dgm:pt>
    <dgm:pt modelId="{5DAA09D4-1C30-4162-A1CC-0696645CAEC9}" type="parTrans" cxnId="{E56C266D-F71D-46ED-A556-6A82C9704DF8}">
      <dgm:prSet/>
      <dgm:spPr/>
      <dgm:t>
        <a:bodyPr/>
        <a:lstStyle/>
        <a:p>
          <a:endParaRPr lang="en-US"/>
        </a:p>
      </dgm:t>
    </dgm:pt>
    <dgm:pt modelId="{8EB4235C-69A4-44E8-9219-026A8226354C}" type="sibTrans" cxnId="{E56C266D-F71D-46ED-A556-6A82C9704DF8}">
      <dgm:prSet/>
      <dgm:spPr/>
      <dgm:t>
        <a:bodyPr/>
        <a:lstStyle/>
        <a:p>
          <a:endParaRPr lang="en-US"/>
        </a:p>
      </dgm:t>
    </dgm:pt>
    <dgm:pt modelId="{001029BC-185C-4411-96D6-00E9262621EF}">
      <dgm:prSet/>
      <dgm:spPr/>
      <dgm:t>
        <a:bodyPr/>
        <a:lstStyle/>
        <a:p>
          <a:r>
            <a:rPr lang="pl-PL" dirty="0"/>
            <a:t>posty zaczynające się od słowa “Co”</a:t>
          </a:r>
          <a:endParaRPr lang="en-US" dirty="0"/>
        </a:p>
      </dgm:t>
    </dgm:pt>
    <dgm:pt modelId="{E2BBE8E0-B501-4F33-A86C-2C76BCE72687}" type="parTrans" cxnId="{DAE0380D-CAFA-420E-9EB7-37132DC9BABC}">
      <dgm:prSet/>
      <dgm:spPr/>
      <dgm:t>
        <a:bodyPr/>
        <a:lstStyle/>
        <a:p>
          <a:endParaRPr lang="en-US"/>
        </a:p>
      </dgm:t>
    </dgm:pt>
    <dgm:pt modelId="{42E95130-B66E-411E-A1A5-03B739FCB487}" type="sibTrans" cxnId="{DAE0380D-CAFA-420E-9EB7-37132DC9BABC}">
      <dgm:prSet/>
      <dgm:spPr/>
      <dgm:t>
        <a:bodyPr/>
        <a:lstStyle/>
        <a:p>
          <a:endParaRPr lang="en-US"/>
        </a:p>
      </dgm:t>
    </dgm:pt>
    <dgm:pt modelId="{0D321895-59D2-48B5-BEEB-53AC0B68F9FC}">
      <dgm:prSet/>
      <dgm:spPr/>
      <dgm:t>
        <a:bodyPr/>
        <a:lstStyle/>
        <a:p>
          <a:r>
            <a:rPr lang="pl-PL"/>
            <a:t>posty zaczynające się od słowa “Dlaczego”</a:t>
          </a:r>
          <a:endParaRPr lang="en-US"/>
        </a:p>
      </dgm:t>
    </dgm:pt>
    <dgm:pt modelId="{1DD0D008-7951-4E57-A79B-C1995990793C}" type="parTrans" cxnId="{A7DE3B94-FD6E-4724-94C4-68B611C513FE}">
      <dgm:prSet/>
      <dgm:spPr/>
      <dgm:t>
        <a:bodyPr/>
        <a:lstStyle/>
        <a:p>
          <a:endParaRPr lang="en-US"/>
        </a:p>
      </dgm:t>
    </dgm:pt>
    <dgm:pt modelId="{89B2048F-1FF2-46B9-B57C-7609DE42722E}" type="sibTrans" cxnId="{A7DE3B94-FD6E-4724-94C4-68B611C513FE}">
      <dgm:prSet/>
      <dgm:spPr/>
      <dgm:t>
        <a:bodyPr/>
        <a:lstStyle/>
        <a:p>
          <a:endParaRPr lang="en-US"/>
        </a:p>
      </dgm:t>
    </dgm:pt>
    <dgm:pt modelId="{D96941C8-A001-4064-A3BF-6881FD93DCDB}" type="pres">
      <dgm:prSet presAssocID="{F1C71036-D88D-4B1C-8439-464CA69FC0B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C9B3D7-CC5D-4C07-9272-4CB90CDA9768}" type="pres">
      <dgm:prSet presAssocID="{416981F6-6254-4482-8D52-B240D775F419}" presName="compNode" presStyleCnt="0"/>
      <dgm:spPr/>
    </dgm:pt>
    <dgm:pt modelId="{FD603BD0-0E16-4C03-A5BA-65797A756D08}" type="pres">
      <dgm:prSet presAssocID="{416981F6-6254-4482-8D52-B240D775F419}" presName="bgRect" presStyleLbl="bgShp" presStyleIdx="0" presStyleCnt="5" custLinFactNeighborX="0" custLinFactNeighborY="2362"/>
      <dgm:spPr/>
    </dgm:pt>
    <dgm:pt modelId="{0E9E5417-850F-4C3F-B37C-9538815B4CB1}" type="pres">
      <dgm:prSet presAssocID="{416981F6-6254-4482-8D52-B240D775F419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82C7139-0F7C-4FF0-A323-71189F3090FC}" type="pres">
      <dgm:prSet presAssocID="{416981F6-6254-4482-8D52-B240D775F419}" presName="spaceRect" presStyleCnt="0"/>
      <dgm:spPr/>
    </dgm:pt>
    <dgm:pt modelId="{039D4374-ACE6-41C1-BD56-8A141C86B014}" type="pres">
      <dgm:prSet presAssocID="{416981F6-6254-4482-8D52-B240D775F419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98830DB-809B-4E0B-B345-17C98DF6D873}" type="pres">
      <dgm:prSet presAssocID="{EA515383-8375-4CC1-B263-1418530CC9E0}" presName="sibTrans" presStyleCnt="0"/>
      <dgm:spPr/>
    </dgm:pt>
    <dgm:pt modelId="{D1A2D917-C6FB-442E-A2F5-21628B6ECE6F}" type="pres">
      <dgm:prSet presAssocID="{35AB7E95-F3E1-4FF4-933F-0FFC28B7E048}" presName="compNode" presStyleCnt="0"/>
      <dgm:spPr/>
    </dgm:pt>
    <dgm:pt modelId="{00DA3F73-27D7-4454-AA0A-4D58572DD46C}" type="pres">
      <dgm:prSet presAssocID="{35AB7E95-F3E1-4FF4-933F-0FFC28B7E048}" presName="bgRect" presStyleLbl="bgShp" presStyleIdx="1" presStyleCnt="5"/>
      <dgm:spPr/>
    </dgm:pt>
    <dgm:pt modelId="{C20B4D2F-5EB5-4116-B98C-0773BFD01913}" type="pres">
      <dgm:prSet presAssocID="{35AB7E95-F3E1-4FF4-933F-0FFC28B7E048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Glue"/>
        </a:ext>
      </dgm:extLst>
    </dgm:pt>
    <dgm:pt modelId="{AD0EBCBC-ABF6-4D91-B449-25631BB94A15}" type="pres">
      <dgm:prSet presAssocID="{35AB7E95-F3E1-4FF4-933F-0FFC28B7E048}" presName="spaceRect" presStyleCnt="0"/>
      <dgm:spPr/>
    </dgm:pt>
    <dgm:pt modelId="{03156B59-B5F7-469F-A448-D9563492B05F}" type="pres">
      <dgm:prSet presAssocID="{35AB7E95-F3E1-4FF4-933F-0FFC28B7E048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5EBF356-82FB-46D5-B51E-F14D3BF81080}" type="pres">
      <dgm:prSet presAssocID="{1A8B634A-5C50-4338-BAD5-CD455BEC669B}" presName="sibTrans" presStyleCnt="0"/>
      <dgm:spPr/>
    </dgm:pt>
    <dgm:pt modelId="{C2CCB1CD-C14A-4494-9D41-1D15F493D974}" type="pres">
      <dgm:prSet presAssocID="{0776ED7F-B98B-4BD0-AF22-FC728B45BEDE}" presName="compNode" presStyleCnt="0"/>
      <dgm:spPr/>
    </dgm:pt>
    <dgm:pt modelId="{81CD9C00-465D-4DD9-8F27-6BFD0FAD6B82}" type="pres">
      <dgm:prSet presAssocID="{0776ED7F-B98B-4BD0-AF22-FC728B45BEDE}" presName="bgRect" presStyleLbl="bgShp" presStyleIdx="2" presStyleCnt="5"/>
      <dgm:spPr/>
    </dgm:pt>
    <dgm:pt modelId="{7BE2F5B0-7C55-46F5-BDE1-B3105DE9BA82}" type="pres">
      <dgm:prSet presAssocID="{0776ED7F-B98B-4BD0-AF22-FC728B45BEDE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3922AB8D-22B1-4489-B93F-9B0FD68D735D}" type="pres">
      <dgm:prSet presAssocID="{0776ED7F-B98B-4BD0-AF22-FC728B45BEDE}" presName="spaceRect" presStyleCnt="0"/>
      <dgm:spPr/>
    </dgm:pt>
    <dgm:pt modelId="{7DA55CFE-7837-4F71-B282-18EE799A3177}" type="pres">
      <dgm:prSet presAssocID="{0776ED7F-B98B-4BD0-AF22-FC728B45BEDE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EDCFB20-E168-4C20-BBF0-99D702D164D8}" type="pres">
      <dgm:prSet presAssocID="{8EB4235C-69A4-44E8-9219-026A8226354C}" presName="sibTrans" presStyleCnt="0"/>
      <dgm:spPr/>
    </dgm:pt>
    <dgm:pt modelId="{2300B894-B2A2-4BFF-82C3-F391B4205C88}" type="pres">
      <dgm:prSet presAssocID="{001029BC-185C-4411-96D6-00E9262621EF}" presName="compNode" presStyleCnt="0"/>
      <dgm:spPr/>
    </dgm:pt>
    <dgm:pt modelId="{64AB37B1-21B9-4272-908F-05788CB76B3C}" type="pres">
      <dgm:prSet presAssocID="{001029BC-185C-4411-96D6-00E9262621EF}" presName="bgRect" presStyleLbl="bgShp" presStyleIdx="3" presStyleCnt="5"/>
      <dgm:spPr/>
    </dgm:pt>
    <dgm:pt modelId="{2FA756B6-231D-41E2-A734-A85F88E48E75}" type="pres">
      <dgm:prSet presAssocID="{001029BC-185C-4411-96D6-00E9262621EF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B9BB29F6-5980-4EEB-BF74-4D2B954CB0BE}" type="pres">
      <dgm:prSet presAssocID="{001029BC-185C-4411-96D6-00E9262621EF}" presName="spaceRect" presStyleCnt="0"/>
      <dgm:spPr/>
    </dgm:pt>
    <dgm:pt modelId="{376DBB4D-24C6-4FDA-984E-468F9D2E7CE8}" type="pres">
      <dgm:prSet presAssocID="{001029BC-185C-4411-96D6-00E9262621EF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0A159DFD-2AEE-430A-B780-209A5C82B337}" type="pres">
      <dgm:prSet presAssocID="{42E95130-B66E-411E-A1A5-03B739FCB487}" presName="sibTrans" presStyleCnt="0"/>
      <dgm:spPr/>
    </dgm:pt>
    <dgm:pt modelId="{BDA90661-A677-42CB-9609-CD650A71AF0C}" type="pres">
      <dgm:prSet presAssocID="{0D321895-59D2-48B5-BEEB-53AC0B68F9FC}" presName="compNode" presStyleCnt="0"/>
      <dgm:spPr/>
    </dgm:pt>
    <dgm:pt modelId="{42A12E3D-F41C-4D2C-9AD1-17F81243D99D}" type="pres">
      <dgm:prSet presAssocID="{0D321895-59D2-48B5-BEEB-53AC0B68F9FC}" presName="bgRect" presStyleLbl="bgShp" presStyleIdx="4" presStyleCnt="5"/>
      <dgm:spPr/>
    </dgm:pt>
    <dgm:pt modelId="{8BFDC4AD-8F0E-44C3-8BE7-2EEC08484277}" type="pres">
      <dgm:prSet presAssocID="{0D321895-59D2-48B5-BEEB-53AC0B68F9FC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B0381615-DC67-4DA4-BEAB-17A108362A2B}" type="pres">
      <dgm:prSet presAssocID="{0D321895-59D2-48B5-BEEB-53AC0B68F9FC}" presName="spaceRect" presStyleCnt="0"/>
      <dgm:spPr/>
    </dgm:pt>
    <dgm:pt modelId="{CCE681D9-9BDC-447A-A732-2207C70736A0}" type="pres">
      <dgm:prSet presAssocID="{0D321895-59D2-48B5-BEEB-53AC0B68F9FC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90A9DABB-9D89-4D85-9D3F-9EAE7DDCABF9}" type="presOf" srcId="{35AB7E95-F3E1-4FF4-933F-0FFC28B7E048}" destId="{03156B59-B5F7-469F-A448-D9563492B05F}" srcOrd="0" destOrd="0" presId="urn:microsoft.com/office/officeart/2018/2/layout/IconVerticalSolidList"/>
    <dgm:cxn modelId="{73D49F09-1B86-48D4-9269-128FC5E81353}" srcId="{F1C71036-D88D-4B1C-8439-464CA69FC0BA}" destId="{35AB7E95-F3E1-4FF4-933F-0FFC28B7E048}" srcOrd="1" destOrd="0" parTransId="{C50F805D-C87E-4C52-BAC9-F2BE4121575D}" sibTransId="{1A8B634A-5C50-4338-BAD5-CD455BEC669B}"/>
    <dgm:cxn modelId="{FBC47631-CCA8-4CB9-9AC0-2E8C5BC4A260}" type="presOf" srcId="{F1C71036-D88D-4B1C-8439-464CA69FC0BA}" destId="{D96941C8-A001-4064-A3BF-6881FD93DCDB}" srcOrd="0" destOrd="0" presId="urn:microsoft.com/office/officeart/2018/2/layout/IconVerticalSolidList"/>
    <dgm:cxn modelId="{E56C266D-F71D-46ED-A556-6A82C9704DF8}" srcId="{F1C71036-D88D-4B1C-8439-464CA69FC0BA}" destId="{0776ED7F-B98B-4BD0-AF22-FC728B45BEDE}" srcOrd="2" destOrd="0" parTransId="{5DAA09D4-1C30-4162-A1CC-0696645CAEC9}" sibTransId="{8EB4235C-69A4-44E8-9219-026A8226354C}"/>
    <dgm:cxn modelId="{21CAD2E7-26F4-4FD3-8F7A-15D4C789AA9B}" type="presOf" srcId="{001029BC-185C-4411-96D6-00E9262621EF}" destId="{376DBB4D-24C6-4FDA-984E-468F9D2E7CE8}" srcOrd="0" destOrd="0" presId="urn:microsoft.com/office/officeart/2018/2/layout/IconVerticalSolidList"/>
    <dgm:cxn modelId="{A7DE3B94-FD6E-4724-94C4-68B611C513FE}" srcId="{F1C71036-D88D-4B1C-8439-464CA69FC0BA}" destId="{0D321895-59D2-48B5-BEEB-53AC0B68F9FC}" srcOrd="4" destOrd="0" parTransId="{1DD0D008-7951-4E57-A79B-C1995990793C}" sibTransId="{89B2048F-1FF2-46B9-B57C-7609DE42722E}"/>
    <dgm:cxn modelId="{8105B059-0A5F-47D0-B5C1-166D33138ED2}" type="presOf" srcId="{0776ED7F-B98B-4BD0-AF22-FC728B45BEDE}" destId="{7DA55CFE-7837-4F71-B282-18EE799A3177}" srcOrd="0" destOrd="0" presId="urn:microsoft.com/office/officeart/2018/2/layout/IconVerticalSolidList"/>
    <dgm:cxn modelId="{B0165286-CE87-4546-B70E-9BBB4E47A4F1}" type="presOf" srcId="{0D321895-59D2-48B5-BEEB-53AC0B68F9FC}" destId="{CCE681D9-9BDC-447A-A732-2207C70736A0}" srcOrd="0" destOrd="0" presId="urn:microsoft.com/office/officeart/2018/2/layout/IconVerticalSolidList"/>
    <dgm:cxn modelId="{5421FC84-59E1-4B64-B194-6BCE1CCDC711}" srcId="{F1C71036-D88D-4B1C-8439-464CA69FC0BA}" destId="{416981F6-6254-4482-8D52-B240D775F419}" srcOrd="0" destOrd="0" parTransId="{D943EB0F-C3CA-4D46-9F3B-DC7F64ECFFBC}" sibTransId="{EA515383-8375-4CC1-B263-1418530CC9E0}"/>
    <dgm:cxn modelId="{7F99E47F-A4C1-4900-98C1-7AE27FC9B3A7}" type="presOf" srcId="{416981F6-6254-4482-8D52-B240D775F419}" destId="{039D4374-ACE6-41C1-BD56-8A141C86B014}" srcOrd="0" destOrd="0" presId="urn:microsoft.com/office/officeart/2018/2/layout/IconVerticalSolidList"/>
    <dgm:cxn modelId="{DAE0380D-CAFA-420E-9EB7-37132DC9BABC}" srcId="{F1C71036-D88D-4B1C-8439-464CA69FC0BA}" destId="{001029BC-185C-4411-96D6-00E9262621EF}" srcOrd="3" destOrd="0" parTransId="{E2BBE8E0-B501-4F33-A86C-2C76BCE72687}" sibTransId="{42E95130-B66E-411E-A1A5-03B739FCB487}"/>
    <dgm:cxn modelId="{5B31C76D-AED9-4FFF-8543-518354BF6081}" type="presParOf" srcId="{D96941C8-A001-4064-A3BF-6881FD93DCDB}" destId="{07C9B3D7-CC5D-4C07-9272-4CB90CDA9768}" srcOrd="0" destOrd="0" presId="urn:microsoft.com/office/officeart/2018/2/layout/IconVerticalSolidList"/>
    <dgm:cxn modelId="{89A1D504-EC4F-4968-BA46-4D038D975332}" type="presParOf" srcId="{07C9B3D7-CC5D-4C07-9272-4CB90CDA9768}" destId="{FD603BD0-0E16-4C03-A5BA-65797A756D08}" srcOrd="0" destOrd="0" presId="urn:microsoft.com/office/officeart/2018/2/layout/IconVerticalSolidList"/>
    <dgm:cxn modelId="{0CC4A696-B3E8-4C56-8A7F-BEB01EE5005E}" type="presParOf" srcId="{07C9B3D7-CC5D-4C07-9272-4CB90CDA9768}" destId="{0E9E5417-850F-4C3F-B37C-9538815B4CB1}" srcOrd="1" destOrd="0" presId="urn:microsoft.com/office/officeart/2018/2/layout/IconVerticalSolidList"/>
    <dgm:cxn modelId="{7DBBF7FB-1ADB-4701-A7C9-60EED4D47BAB}" type="presParOf" srcId="{07C9B3D7-CC5D-4C07-9272-4CB90CDA9768}" destId="{782C7139-0F7C-4FF0-A323-71189F3090FC}" srcOrd="2" destOrd="0" presId="urn:microsoft.com/office/officeart/2018/2/layout/IconVerticalSolidList"/>
    <dgm:cxn modelId="{061C13C9-FB43-4B6E-ABC2-AF47A24199F3}" type="presParOf" srcId="{07C9B3D7-CC5D-4C07-9272-4CB90CDA9768}" destId="{039D4374-ACE6-41C1-BD56-8A141C86B014}" srcOrd="3" destOrd="0" presId="urn:microsoft.com/office/officeart/2018/2/layout/IconVerticalSolidList"/>
    <dgm:cxn modelId="{21AEFF1E-E057-4BDB-86C3-D54A5E85F62C}" type="presParOf" srcId="{D96941C8-A001-4064-A3BF-6881FD93DCDB}" destId="{598830DB-809B-4E0B-B345-17C98DF6D873}" srcOrd="1" destOrd="0" presId="urn:microsoft.com/office/officeart/2018/2/layout/IconVerticalSolidList"/>
    <dgm:cxn modelId="{1FD9BE94-097B-49D8-82B5-63CEC7EE4E36}" type="presParOf" srcId="{D96941C8-A001-4064-A3BF-6881FD93DCDB}" destId="{D1A2D917-C6FB-442E-A2F5-21628B6ECE6F}" srcOrd="2" destOrd="0" presId="urn:microsoft.com/office/officeart/2018/2/layout/IconVerticalSolidList"/>
    <dgm:cxn modelId="{1A8002D9-4526-48EC-A26C-BDD4D0AD2784}" type="presParOf" srcId="{D1A2D917-C6FB-442E-A2F5-21628B6ECE6F}" destId="{00DA3F73-27D7-4454-AA0A-4D58572DD46C}" srcOrd="0" destOrd="0" presId="urn:microsoft.com/office/officeart/2018/2/layout/IconVerticalSolidList"/>
    <dgm:cxn modelId="{8ADE82CB-97CE-4AE7-BDF5-3BA7FA346742}" type="presParOf" srcId="{D1A2D917-C6FB-442E-A2F5-21628B6ECE6F}" destId="{C20B4D2F-5EB5-4116-B98C-0773BFD01913}" srcOrd="1" destOrd="0" presId="urn:microsoft.com/office/officeart/2018/2/layout/IconVerticalSolidList"/>
    <dgm:cxn modelId="{3376EB19-36EC-428B-A762-3467D4A984A8}" type="presParOf" srcId="{D1A2D917-C6FB-442E-A2F5-21628B6ECE6F}" destId="{AD0EBCBC-ABF6-4D91-B449-25631BB94A15}" srcOrd="2" destOrd="0" presId="urn:microsoft.com/office/officeart/2018/2/layout/IconVerticalSolidList"/>
    <dgm:cxn modelId="{6D7C5DCF-C5BD-49AC-A049-7C509848BB63}" type="presParOf" srcId="{D1A2D917-C6FB-442E-A2F5-21628B6ECE6F}" destId="{03156B59-B5F7-469F-A448-D9563492B05F}" srcOrd="3" destOrd="0" presId="urn:microsoft.com/office/officeart/2018/2/layout/IconVerticalSolidList"/>
    <dgm:cxn modelId="{73E781FC-CF85-47A5-B209-B7D3988217D4}" type="presParOf" srcId="{D96941C8-A001-4064-A3BF-6881FD93DCDB}" destId="{35EBF356-82FB-46D5-B51E-F14D3BF81080}" srcOrd="3" destOrd="0" presId="urn:microsoft.com/office/officeart/2018/2/layout/IconVerticalSolidList"/>
    <dgm:cxn modelId="{981B4D78-9A76-4BCC-9589-0F3A922043DA}" type="presParOf" srcId="{D96941C8-A001-4064-A3BF-6881FD93DCDB}" destId="{C2CCB1CD-C14A-4494-9D41-1D15F493D974}" srcOrd="4" destOrd="0" presId="urn:microsoft.com/office/officeart/2018/2/layout/IconVerticalSolidList"/>
    <dgm:cxn modelId="{89390411-37C6-421C-B5E8-F4778F0C0F1F}" type="presParOf" srcId="{C2CCB1CD-C14A-4494-9D41-1D15F493D974}" destId="{81CD9C00-465D-4DD9-8F27-6BFD0FAD6B82}" srcOrd="0" destOrd="0" presId="urn:microsoft.com/office/officeart/2018/2/layout/IconVerticalSolidList"/>
    <dgm:cxn modelId="{C04C3D5C-17A4-4AB0-A940-3EE94ACE258E}" type="presParOf" srcId="{C2CCB1CD-C14A-4494-9D41-1D15F493D974}" destId="{7BE2F5B0-7C55-46F5-BDE1-B3105DE9BA82}" srcOrd="1" destOrd="0" presId="urn:microsoft.com/office/officeart/2018/2/layout/IconVerticalSolidList"/>
    <dgm:cxn modelId="{F9231921-D383-4FF5-BA9B-8493E9D7829E}" type="presParOf" srcId="{C2CCB1CD-C14A-4494-9D41-1D15F493D974}" destId="{3922AB8D-22B1-4489-B93F-9B0FD68D735D}" srcOrd="2" destOrd="0" presId="urn:microsoft.com/office/officeart/2018/2/layout/IconVerticalSolidList"/>
    <dgm:cxn modelId="{04837CFC-E799-4990-92C8-7B3B4AF4ED1E}" type="presParOf" srcId="{C2CCB1CD-C14A-4494-9D41-1D15F493D974}" destId="{7DA55CFE-7837-4F71-B282-18EE799A3177}" srcOrd="3" destOrd="0" presId="urn:microsoft.com/office/officeart/2018/2/layout/IconVerticalSolidList"/>
    <dgm:cxn modelId="{F69E790E-C43F-4755-B2C0-4022D82FB035}" type="presParOf" srcId="{D96941C8-A001-4064-A3BF-6881FD93DCDB}" destId="{1EDCFB20-E168-4C20-BBF0-99D702D164D8}" srcOrd="5" destOrd="0" presId="urn:microsoft.com/office/officeart/2018/2/layout/IconVerticalSolidList"/>
    <dgm:cxn modelId="{7B4D8BE1-1631-4B7D-A75A-59FA7E9EB49F}" type="presParOf" srcId="{D96941C8-A001-4064-A3BF-6881FD93DCDB}" destId="{2300B894-B2A2-4BFF-82C3-F391B4205C88}" srcOrd="6" destOrd="0" presId="urn:microsoft.com/office/officeart/2018/2/layout/IconVerticalSolidList"/>
    <dgm:cxn modelId="{9AA20309-1B62-4825-A4C7-06EF1231BE05}" type="presParOf" srcId="{2300B894-B2A2-4BFF-82C3-F391B4205C88}" destId="{64AB37B1-21B9-4272-908F-05788CB76B3C}" srcOrd="0" destOrd="0" presId="urn:microsoft.com/office/officeart/2018/2/layout/IconVerticalSolidList"/>
    <dgm:cxn modelId="{A141612D-697D-4803-9380-F300E0EC5B55}" type="presParOf" srcId="{2300B894-B2A2-4BFF-82C3-F391B4205C88}" destId="{2FA756B6-231D-41E2-A734-A85F88E48E75}" srcOrd="1" destOrd="0" presId="urn:microsoft.com/office/officeart/2018/2/layout/IconVerticalSolidList"/>
    <dgm:cxn modelId="{63B2B0A3-B89F-4450-BC58-AB28B7A6322D}" type="presParOf" srcId="{2300B894-B2A2-4BFF-82C3-F391B4205C88}" destId="{B9BB29F6-5980-4EEB-BF74-4D2B954CB0BE}" srcOrd="2" destOrd="0" presId="urn:microsoft.com/office/officeart/2018/2/layout/IconVerticalSolidList"/>
    <dgm:cxn modelId="{272E89F1-D57B-40A8-BC34-5D187FA99B11}" type="presParOf" srcId="{2300B894-B2A2-4BFF-82C3-F391B4205C88}" destId="{376DBB4D-24C6-4FDA-984E-468F9D2E7CE8}" srcOrd="3" destOrd="0" presId="urn:microsoft.com/office/officeart/2018/2/layout/IconVerticalSolidList"/>
    <dgm:cxn modelId="{44B2546C-A567-4DBB-AB5A-325C1E3F8376}" type="presParOf" srcId="{D96941C8-A001-4064-A3BF-6881FD93DCDB}" destId="{0A159DFD-2AEE-430A-B780-209A5C82B337}" srcOrd="7" destOrd="0" presId="urn:microsoft.com/office/officeart/2018/2/layout/IconVerticalSolidList"/>
    <dgm:cxn modelId="{F9D6F021-405E-4DB1-B689-4AEF48E71689}" type="presParOf" srcId="{D96941C8-A001-4064-A3BF-6881FD93DCDB}" destId="{BDA90661-A677-42CB-9609-CD650A71AF0C}" srcOrd="8" destOrd="0" presId="urn:microsoft.com/office/officeart/2018/2/layout/IconVerticalSolidList"/>
    <dgm:cxn modelId="{74789610-620D-4780-A0D4-C11FCC52FAB0}" type="presParOf" srcId="{BDA90661-A677-42CB-9609-CD650A71AF0C}" destId="{42A12E3D-F41C-4D2C-9AD1-17F81243D99D}" srcOrd="0" destOrd="0" presId="urn:microsoft.com/office/officeart/2018/2/layout/IconVerticalSolidList"/>
    <dgm:cxn modelId="{58830029-DF43-48BF-A3E6-EDF1CF4CC663}" type="presParOf" srcId="{BDA90661-A677-42CB-9609-CD650A71AF0C}" destId="{8BFDC4AD-8F0E-44C3-8BE7-2EEC08484277}" srcOrd="1" destOrd="0" presId="urn:microsoft.com/office/officeart/2018/2/layout/IconVerticalSolidList"/>
    <dgm:cxn modelId="{647E96FC-5998-49B3-8575-399B959DCD3A}" type="presParOf" srcId="{BDA90661-A677-42CB-9609-CD650A71AF0C}" destId="{B0381615-DC67-4DA4-BEAB-17A108362A2B}" srcOrd="2" destOrd="0" presId="urn:microsoft.com/office/officeart/2018/2/layout/IconVerticalSolidList"/>
    <dgm:cxn modelId="{26997B26-BF04-471E-B64E-9AE694F42C59}" type="presParOf" srcId="{BDA90661-A677-42CB-9609-CD650A71AF0C}" destId="{CCE681D9-9BDC-447A-A732-2207C70736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CA7D8E-2199-4C1D-B2A7-BD3FAE94A3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779BFA3-2F8D-42B1-B67F-F3495040C92F}">
      <dgm:prSet/>
      <dgm:spPr/>
      <dgm:t>
        <a:bodyPr/>
        <a:lstStyle/>
        <a:p>
          <a:r>
            <a:rPr lang="pl-PL" dirty="0"/>
            <a:t>stawia Twoje audytorium w dobrym świetle</a:t>
          </a:r>
          <a:endParaRPr lang="en-US" dirty="0"/>
        </a:p>
      </dgm:t>
    </dgm:pt>
    <dgm:pt modelId="{2F1BCEDA-08BB-4FCF-9AED-1234FE956B27}" type="parTrans" cxnId="{14ADE2A2-6A55-4B2F-8C1C-0B33F2CF67FB}">
      <dgm:prSet/>
      <dgm:spPr/>
      <dgm:t>
        <a:bodyPr/>
        <a:lstStyle/>
        <a:p>
          <a:endParaRPr lang="en-US"/>
        </a:p>
      </dgm:t>
    </dgm:pt>
    <dgm:pt modelId="{4BB88A8B-4644-448D-A70B-1AC0091B76E8}" type="sibTrans" cxnId="{14ADE2A2-6A55-4B2F-8C1C-0B33F2CF67FB}">
      <dgm:prSet/>
      <dgm:spPr/>
      <dgm:t>
        <a:bodyPr/>
        <a:lstStyle/>
        <a:p>
          <a:endParaRPr lang="en-US"/>
        </a:p>
      </dgm:t>
    </dgm:pt>
    <dgm:pt modelId="{5CC89AA5-FC0F-4511-99CF-0D5926621C23}">
      <dgm:prSet/>
      <dgm:spPr/>
      <dgm:t>
        <a:bodyPr/>
        <a:lstStyle/>
        <a:p>
          <a:r>
            <a:rPr lang="pl-PL" dirty="0"/>
            <a:t>wywołuje emocje</a:t>
          </a:r>
          <a:endParaRPr lang="en-US" dirty="0"/>
        </a:p>
      </dgm:t>
    </dgm:pt>
    <dgm:pt modelId="{18709C8F-FD7B-4773-A3EB-A4B6C0003401}" type="parTrans" cxnId="{7E377A89-6FE1-4CA1-8AFA-171075911C32}">
      <dgm:prSet/>
      <dgm:spPr/>
      <dgm:t>
        <a:bodyPr/>
        <a:lstStyle/>
        <a:p>
          <a:endParaRPr lang="en-US"/>
        </a:p>
      </dgm:t>
    </dgm:pt>
    <dgm:pt modelId="{DE33D351-6347-4C97-ACC1-9204ABCF0C3F}" type="sibTrans" cxnId="{7E377A89-6FE1-4CA1-8AFA-171075911C32}">
      <dgm:prSet/>
      <dgm:spPr/>
      <dgm:t>
        <a:bodyPr/>
        <a:lstStyle/>
        <a:p>
          <a:endParaRPr lang="en-US"/>
        </a:p>
      </dgm:t>
    </dgm:pt>
    <dgm:pt modelId="{2FE2CCA7-A9E9-425D-8A72-6EA44D561714}">
      <dgm:prSet/>
      <dgm:spPr/>
      <dgm:t>
        <a:bodyPr/>
        <a:lstStyle/>
        <a:p>
          <a:r>
            <a:rPr lang="pl-PL" dirty="0"/>
            <a:t>jest przydatny (daje praktyczne wskazówki)</a:t>
          </a:r>
          <a:endParaRPr lang="en-US" dirty="0"/>
        </a:p>
      </dgm:t>
    </dgm:pt>
    <dgm:pt modelId="{66C0A3B0-F976-47F6-BB88-FC380742B2D0}" type="parTrans" cxnId="{7F32699E-D025-4868-A24F-B78E99A472DC}">
      <dgm:prSet/>
      <dgm:spPr/>
      <dgm:t>
        <a:bodyPr/>
        <a:lstStyle/>
        <a:p>
          <a:endParaRPr lang="en-US"/>
        </a:p>
      </dgm:t>
    </dgm:pt>
    <dgm:pt modelId="{96F9F13A-5053-424F-9678-DC475FE7A17C}" type="sibTrans" cxnId="{7F32699E-D025-4868-A24F-B78E99A472DC}">
      <dgm:prSet/>
      <dgm:spPr/>
      <dgm:t>
        <a:bodyPr/>
        <a:lstStyle/>
        <a:p>
          <a:endParaRPr lang="en-US"/>
        </a:p>
      </dgm:t>
    </dgm:pt>
    <dgm:pt modelId="{91EDCDC7-C510-42B9-8561-03BC05C56B84}">
      <dgm:prSet/>
      <dgm:spPr/>
      <dgm:t>
        <a:bodyPr/>
        <a:lstStyle/>
        <a:p>
          <a:r>
            <a:rPr lang="pl-PL" dirty="0"/>
            <a:t>opowiada historię</a:t>
          </a:r>
          <a:endParaRPr lang="en-US" dirty="0"/>
        </a:p>
      </dgm:t>
    </dgm:pt>
    <dgm:pt modelId="{8DA85DAC-0E94-4419-99D8-E48E7C3291E2}" type="parTrans" cxnId="{00AF2251-D778-4723-B62A-43AFCB2187F9}">
      <dgm:prSet/>
      <dgm:spPr/>
      <dgm:t>
        <a:bodyPr/>
        <a:lstStyle/>
        <a:p>
          <a:endParaRPr lang="en-US"/>
        </a:p>
      </dgm:t>
    </dgm:pt>
    <dgm:pt modelId="{5B90F959-BD6D-47AD-9433-EE6F398DC586}" type="sibTrans" cxnId="{00AF2251-D778-4723-B62A-43AFCB2187F9}">
      <dgm:prSet/>
      <dgm:spPr/>
      <dgm:t>
        <a:bodyPr/>
        <a:lstStyle/>
        <a:p>
          <a:endParaRPr lang="en-US"/>
        </a:p>
      </dgm:t>
    </dgm:pt>
    <dgm:pt modelId="{5C0E0AFA-1957-495C-B6A3-F930A7D6289C}" type="pres">
      <dgm:prSet presAssocID="{5CCA7D8E-2199-4C1D-B2A7-BD3FAE94A33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116C62A-4B43-4B3F-8BCD-FA3F36E12ABF}" type="pres">
      <dgm:prSet presAssocID="{F779BFA3-2F8D-42B1-B67F-F3495040C92F}" presName="compNode" presStyleCnt="0"/>
      <dgm:spPr/>
    </dgm:pt>
    <dgm:pt modelId="{6A7A5CBE-E5C9-4A7F-9F9E-B34DF64888AF}" type="pres">
      <dgm:prSet presAssocID="{F779BFA3-2F8D-42B1-B67F-F3495040C92F}" presName="bgRect" presStyleLbl="bgShp" presStyleIdx="0" presStyleCnt="4"/>
      <dgm:spPr/>
    </dgm:pt>
    <dgm:pt modelId="{9C918AE8-3C6E-4689-A571-DDEAE875EFD3}" type="pres">
      <dgm:prSet presAssocID="{F779BFA3-2F8D-42B1-B67F-F3495040C92F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3E16953-15EB-46D5-8AF8-D264F7D2C9BB}" type="pres">
      <dgm:prSet presAssocID="{F779BFA3-2F8D-42B1-B67F-F3495040C92F}" presName="spaceRect" presStyleCnt="0"/>
      <dgm:spPr/>
    </dgm:pt>
    <dgm:pt modelId="{6D574C96-3B95-420A-913A-41DB26B497A9}" type="pres">
      <dgm:prSet presAssocID="{F779BFA3-2F8D-42B1-B67F-F3495040C92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068DF9AD-89E8-4305-A018-2F858D3C3F26}" type="pres">
      <dgm:prSet presAssocID="{4BB88A8B-4644-448D-A70B-1AC0091B76E8}" presName="sibTrans" presStyleCnt="0"/>
      <dgm:spPr/>
    </dgm:pt>
    <dgm:pt modelId="{291BC2E0-F99E-4C1B-B20B-455A0A9A9BC2}" type="pres">
      <dgm:prSet presAssocID="{5CC89AA5-FC0F-4511-99CF-0D5926621C23}" presName="compNode" presStyleCnt="0"/>
      <dgm:spPr/>
    </dgm:pt>
    <dgm:pt modelId="{7D66B954-8B24-4EA9-8A51-44C556AFAF17}" type="pres">
      <dgm:prSet presAssocID="{5CC89AA5-FC0F-4511-99CF-0D5926621C23}" presName="bgRect" presStyleLbl="bgShp" presStyleIdx="1" presStyleCnt="4"/>
      <dgm:spPr/>
    </dgm:pt>
    <dgm:pt modelId="{B6EBD9ED-DB84-48B3-A7AB-EFBD32613D92}" type="pres">
      <dgm:prSet presAssocID="{5CC89AA5-FC0F-4511-99CF-0D5926621C23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2D367790-9398-4185-96A3-189529875CC2}" type="pres">
      <dgm:prSet presAssocID="{5CC89AA5-FC0F-4511-99CF-0D5926621C23}" presName="spaceRect" presStyleCnt="0"/>
      <dgm:spPr/>
    </dgm:pt>
    <dgm:pt modelId="{8DCB06D2-786C-443F-AD67-752B9EB3AB2F}" type="pres">
      <dgm:prSet presAssocID="{5CC89AA5-FC0F-4511-99CF-0D5926621C23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D87A0070-FC2F-4D85-9710-F96B3986D131}" type="pres">
      <dgm:prSet presAssocID="{DE33D351-6347-4C97-ACC1-9204ABCF0C3F}" presName="sibTrans" presStyleCnt="0"/>
      <dgm:spPr/>
    </dgm:pt>
    <dgm:pt modelId="{98B56FC8-85B9-417D-88E9-81D425C4CE56}" type="pres">
      <dgm:prSet presAssocID="{2FE2CCA7-A9E9-425D-8A72-6EA44D561714}" presName="compNode" presStyleCnt="0"/>
      <dgm:spPr/>
    </dgm:pt>
    <dgm:pt modelId="{22BD516A-18DF-4254-B99A-91F1B8DB46A8}" type="pres">
      <dgm:prSet presAssocID="{2FE2CCA7-A9E9-425D-8A72-6EA44D561714}" presName="bgRect" presStyleLbl="bgShp" presStyleIdx="2" presStyleCnt="4"/>
      <dgm:spPr/>
    </dgm:pt>
    <dgm:pt modelId="{59565351-A065-4DDB-94D1-AFEA77A40C6D}" type="pres">
      <dgm:prSet presAssocID="{2FE2CCA7-A9E9-425D-8A72-6EA44D56171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9A4BE4E-4DD9-4FB0-95F6-3CB3B6D6452F}" type="pres">
      <dgm:prSet presAssocID="{2FE2CCA7-A9E9-425D-8A72-6EA44D561714}" presName="spaceRect" presStyleCnt="0"/>
      <dgm:spPr/>
    </dgm:pt>
    <dgm:pt modelId="{00CC4034-4C75-47B8-ACA7-0A04DEC004D0}" type="pres">
      <dgm:prSet presAssocID="{2FE2CCA7-A9E9-425D-8A72-6EA44D561714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60D9A90-9938-4521-B5EE-C0542A8D479B}" type="pres">
      <dgm:prSet presAssocID="{96F9F13A-5053-424F-9678-DC475FE7A17C}" presName="sibTrans" presStyleCnt="0"/>
      <dgm:spPr/>
    </dgm:pt>
    <dgm:pt modelId="{C59F1B39-52A9-4672-8B77-94FF590CBC99}" type="pres">
      <dgm:prSet presAssocID="{91EDCDC7-C510-42B9-8561-03BC05C56B84}" presName="compNode" presStyleCnt="0"/>
      <dgm:spPr/>
    </dgm:pt>
    <dgm:pt modelId="{7B13E264-BA5B-4AE9-8289-7343AB970102}" type="pres">
      <dgm:prSet presAssocID="{91EDCDC7-C510-42B9-8561-03BC05C56B84}" presName="bgRect" presStyleLbl="bgShp" presStyleIdx="3" presStyleCnt="4"/>
      <dgm:spPr/>
    </dgm:pt>
    <dgm:pt modelId="{EDBE1708-C6CD-4BAD-9B8A-24BC62882EAE}" type="pres">
      <dgm:prSet presAssocID="{91EDCDC7-C510-42B9-8561-03BC05C56B84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DABAE4E3-2BDC-4065-A2CF-E9CD2B6753DE}" type="pres">
      <dgm:prSet presAssocID="{91EDCDC7-C510-42B9-8561-03BC05C56B84}" presName="spaceRect" presStyleCnt="0"/>
      <dgm:spPr/>
    </dgm:pt>
    <dgm:pt modelId="{11247461-63F2-4EB2-A66B-A28EA2F7054D}" type="pres">
      <dgm:prSet presAssocID="{91EDCDC7-C510-42B9-8561-03BC05C56B84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652DAD72-A66B-4F93-BCC9-0B6B524FE4E3}" type="presOf" srcId="{91EDCDC7-C510-42B9-8561-03BC05C56B84}" destId="{11247461-63F2-4EB2-A66B-A28EA2F7054D}" srcOrd="0" destOrd="0" presId="urn:microsoft.com/office/officeart/2018/2/layout/IconVerticalSolidList"/>
    <dgm:cxn modelId="{3B9A2AF7-DF55-4093-B4E1-8AAE9FB80334}" type="presOf" srcId="{2FE2CCA7-A9E9-425D-8A72-6EA44D561714}" destId="{00CC4034-4C75-47B8-ACA7-0A04DEC004D0}" srcOrd="0" destOrd="0" presId="urn:microsoft.com/office/officeart/2018/2/layout/IconVerticalSolidList"/>
    <dgm:cxn modelId="{7E377A89-6FE1-4CA1-8AFA-171075911C32}" srcId="{5CCA7D8E-2199-4C1D-B2A7-BD3FAE94A336}" destId="{5CC89AA5-FC0F-4511-99CF-0D5926621C23}" srcOrd="1" destOrd="0" parTransId="{18709C8F-FD7B-4773-A3EB-A4B6C0003401}" sibTransId="{DE33D351-6347-4C97-ACC1-9204ABCF0C3F}"/>
    <dgm:cxn modelId="{1017FE53-7B81-481D-9111-D71A4FD9F8E2}" type="presOf" srcId="{5CC89AA5-FC0F-4511-99CF-0D5926621C23}" destId="{8DCB06D2-786C-443F-AD67-752B9EB3AB2F}" srcOrd="0" destOrd="0" presId="urn:microsoft.com/office/officeart/2018/2/layout/IconVerticalSolidList"/>
    <dgm:cxn modelId="{00AF2251-D778-4723-B62A-43AFCB2187F9}" srcId="{5CCA7D8E-2199-4C1D-B2A7-BD3FAE94A336}" destId="{91EDCDC7-C510-42B9-8561-03BC05C56B84}" srcOrd="3" destOrd="0" parTransId="{8DA85DAC-0E94-4419-99D8-E48E7C3291E2}" sibTransId="{5B90F959-BD6D-47AD-9433-EE6F398DC586}"/>
    <dgm:cxn modelId="{14ADE2A2-6A55-4B2F-8C1C-0B33F2CF67FB}" srcId="{5CCA7D8E-2199-4C1D-B2A7-BD3FAE94A336}" destId="{F779BFA3-2F8D-42B1-B67F-F3495040C92F}" srcOrd="0" destOrd="0" parTransId="{2F1BCEDA-08BB-4FCF-9AED-1234FE956B27}" sibTransId="{4BB88A8B-4644-448D-A70B-1AC0091B76E8}"/>
    <dgm:cxn modelId="{34F5057B-420A-4987-B641-F110AC883CDE}" type="presOf" srcId="{F779BFA3-2F8D-42B1-B67F-F3495040C92F}" destId="{6D574C96-3B95-420A-913A-41DB26B497A9}" srcOrd="0" destOrd="0" presId="urn:microsoft.com/office/officeart/2018/2/layout/IconVerticalSolidList"/>
    <dgm:cxn modelId="{7F32699E-D025-4868-A24F-B78E99A472DC}" srcId="{5CCA7D8E-2199-4C1D-B2A7-BD3FAE94A336}" destId="{2FE2CCA7-A9E9-425D-8A72-6EA44D561714}" srcOrd="2" destOrd="0" parTransId="{66C0A3B0-F976-47F6-BB88-FC380742B2D0}" sibTransId="{96F9F13A-5053-424F-9678-DC475FE7A17C}"/>
    <dgm:cxn modelId="{08980849-A7B6-4B0C-868D-51B5C37EB5BF}" type="presOf" srcId="{5CCA7D8E-2199-4C1D-B2A7-BD3FAE94A336}" destId="{5C0E0AFA-1957-495C-B6A3-F930A7D6289C}" srcOrd="0" destOrd="0" presId="urn:microsoft.com/office/officeart/2018/2/layout/IconVerticalSolidList"/>
    <dgm:cxn modelId="{66748BFD-F1A3-4B72-948A-D04A56F8C580}" type="presParOf" srcId="{5C0E0AFA-1957-495C-B6A3-F930A7D6289C}" destId="{7116C62A-4B43-4B3F-8BCD-FA3F36E12ABF}" srcOrd="0" destOrd="0" presId="urn:microsoft.com/office/officeart/2018/2/layout/IconVerticalSolidList"/>
    <dgm:cxn modelId="{EF57C752-B474-42F8-B6E7-1D337BE94000}" type="presParOf" srcId="{7116C62A-4B43-4B3F-8BCD-FA3F36E12ABF}" destId="{6A7A5CBE-E5C9-4A7F-9F9E-B34DF64888AF}" srcOrd="0" destOrd="0" presId="urn:microsoft.com/office/officeart/2018/2/layout/IconVerticalSolidList"/>
    <dgm:cxn modelId="{4A829910-CBD6-4D97-BC9F-A29E4BF4A6E9}" type="presParOf" srcId="{7116C62A-4B43-4B3F-8BCD-FA3F36E12ABF}" destId="{9C918AE8-3C6E-4689-A571-DDEAE875EFD3}" srcOrd="1" destOrd="0" presId="urn:microsoft.com/office/officeart/2018/2/layout/IconVerticalSolidList"/>
    <dgm:cxn modelId="{717A85DA-D0EE-4645-863A-8B71A7C165DD}" type="presParOf" srcId="{7116C62A-4B43-4B3F-8BCD-FA3F36E12ABF}" destId="{23E16953-15EB-46D5-8AF8-D264F7D2C9BB}" srcOrd="2" destOrd="0" presId="urn:microsoft.com/office/officeart/2018/2/layout/IconVerticalSolidList"/>
    <dgm:cxn modelId="{EF3C7E3D-9338-4271-8D98-0D37D0C94806}" type="presParOf" srcId="{7116C62A-4B43-4B3F-8BCD-FA3F36E12ABF}" destId="{6D574C96-3B95-420A-913A-41DB26B497A9}" srcOrd="3" destOrd="0" presId="urn:microsoft.com/office/officeart/2018/2/layout/IconVerticalSolidList"/>
    <dgm:cxn modelId="{F442C941-ABDC-44AA-98C7-29F78E1C99ED}" type="presParOf" srcId="{5C0E0AFA-1957-495C-B6A3-F930A7D6289C}" destId="{068DF9AD-89E8-4305-A018-2F858D3C3F26}" srcOrd="1" destOrd="0" presId="urn:microsoft.com/office/officeart/2018/2/layout/IconVerticalSolidList"/>
    <dgm:cxn modelId="{DF79EB9B-F3C0-4EC1-8093-8B7277673CC6}" type="presParOf" srcId="{5C0E0AFA-1957-495C-B6A3-F930A7D6289C}" destId="{291BC2E0-F99E-4C1B-B20B-455A0A9A9BC2}" srcOrd="2" destOrd="0" presId="urn:microsoft.com/office/officeart/2018/2/layout/IconVerticalSolidList"/>
    <dgm:cxn modelId="{9F2CDF43-340A-4C4B-BA47-57A64281EF78}" type="presParOf" srcId="{291BC2E0-F99E-4C1B-B20B-455A0A9A9BC2}" destId="{7D66B954-8B24-4EA9-8A51-44C556AFAF17}" srcOrd="0" destOrd="0" presId="urn:microsoft.com/office/officeart/2018/2/layout/IconVerticalSolidList"/>
    <dgm:cxn modelId="{ECCB948B-DCFD-4B03-A3FD-55AE0BE4D794}" type="presParOf" srcId="{291BC2E0-F99E-4C1B-B20B-455A0A9A9BC2}" destId="{B6EBD9ED-DB84-48B3-A7AB-EFBD32613D92}" srcOrd="1" destOrd="0" presId="urn:microsoft.com/office/officeart/2018/2/layout/IconVerticalSolidList"/>
    <dgm:cxn modelId="{045E7409-A5F5-4917-BE1A-A380E36D0899}" type="presParOf" srcId="{291BC2E0-F99E-4C1B-B20B-455A0A9A9BC2}" destId="{2D367790-9398-4185-96A3-189529875CC2}" srcOrd="2" destOrd="0" presId="urn:microsoft.com/office/officeart/2018/2/layout/IconVerticalSolidList"/>
    <dgm:cxn modelId="{C1350080-70C7-470D-BAA7-493564A26C95}" type="presParOf" srcId="{291BC2E0-F99E-4C1B-B20B-455A0A9A9BC2}" destId="{8DCB06D2-786C-443F-AD67-752B9EB3AB2F}" srcOrd="3" destOrd="0" presId="urn:microsoft.com/office/officeart/2018/2/layout/IconVerticalSolidList"/>
    <dgm:cxn modelId="{E5E0BC3F-8205-4BEC-A4D7-98BF08DB8308}" type="presParOf" srcId="{5C0E0AFA-1957-495C-B6A3-F930A7D6289C}" destId="{D87A0070-FC2F-4D85-9710-F96B3986D131}" srcOrd="3" destOrd="0" presId="urn:microsoft.com/office/officeart/2018/2/layout/IconVerticalSolidList"/>
    <dgm:cxn modelId="{88FE5852-884F-4702-99E0-7C946B32AC1B}" type="presParOf" srcId="{5C0E0AFA-1957-495C-B6A3-F930A7D6289C}" destId="{98B56FC8-85B9-417D-88E9-81D425C4CE56}" srcOrd="4" destOrd="0" presId="urn:microsoft.com/office/officeart/2018/2/layout/IconVerticalSolidList"/>
    <dgm:cxn modelId="{0A80CAB0-8C2D-4D3B-9D3E-766F0878D177}" type="presParOf" srcId="{98B56FC8-85B9-417D-88E9-81D425C4CE56}" destId="{22BD516A-18DF-4254-B99A-91F1B8DB46A8}" srcOrd="0" destOrd="0" presId="urn:microsoft.com/office/officeart/2018/2/layout/IconVerticalSolidList"/>
    <dgm:cxn modelId="{2A671CCD-4D33-4278-8531-9798FA1CEA4D}" type="presParOf" srcId="{98B56FC8-85B9-417D-88E9-81D425C4CE56}" destId="{59565351-A065-4DDB-94D1-AFEA77A40C6D}" srcOrd="1" destOrd="0" presId="urn:microsoft.com/office/officeart/2018/2/layout/IconVerticalSolidList"/>
    <dgm:cxn modelId="{06C110AA-1C26-4DF2-9805-25BCBC462DCA}" type="presParOf" srcId="{98B56FC8-85B9-417D-88E9-81D425C4CE56}" destId="{C9A4BE4E-4DD9-4FB0-95F6-3CB3B6D6452F}" srcOrd="2" destOrd="0" presId="urn:microsoft.com/office/officeart/2018/2/layout/IconVerticalSolidList"/>
    <dgm:cxn modelId="{8D5FE02D-A703-49DE-A3F5-F05C4736F4A1}" type="presParOf" srcId="{98B56FC8-85B9-417D-88E9-81D425C4CE56}" destId="{00CC4034-4C75-47B8-ACA7-0A04DEC004D0}" srcOrd="3" destOrd="0" presId="urn:microsoft.com/office/officeart/2018/2/layout/IconVerticalSolidList"/>
    <dgm:cxn modelId="{1FC2C025-A393-4D2A-8AC8-CF7985E0C8E5}" type="presParOf" srcId="{5C0E0AFA-1957-495C-B6A3-F930A7D6289C}" destId="{360D9A90-9938-4521-B5EE-C0542A8D479B}" srcOrd="5" destOrd="0" presId="urn:microsoft.com/office/officeart/2018/2/layout/IconVerticalSolidList"/>
    <dgm:cxn modelId="{2E2EA78B-4E9A-457F-9301-69FA967302DD}" type="presParOf" srcId="{5C0E0AFA-1957-495C-B6A3-F930A7D6289C}" destId="{C59F1B39-52A9-4672-8B77-94FF590CBC99}" srcOrd="6" destOrd="0" presId="urn:microsoft.com/office/officeart/2018/2/layout/IconVerticalSolidList"/>
    <dgm:cxn modelId="{EC3E8594-FB3D-4635-A800-6DA5CF973E8A}" type="presParOf" srcId="{C59F1B39-52A9-4672-8B77-94FF590CBC99}" destId="{7B13E264-BA5B-4AE9-8289-7343AB970102}" srcOrd="0" destOrd="0" presId="urn:microsoft.com/office/officeart/2018/2/layout/IconVerticalSolidList"/>
    <dgm:cxn modelId="{EFB39280-E85C-452F-9ED8-2FB02B402DF3}" type="presParOf" srcId="{C59F1B39-52A9-4672-8B77-94FF590CBC99}" destId="{EDBE1708-C6CD-4BAD-9B8A-24BC62882EAE}" srcOrd="1" destOrd="0" presId="urn:microsoft.com/office/officeart/2018/2/layout/IconVerticalSolidList"/>
    <dgm:cxn modelId="{1DEC4B3F-C456-4F2D-8EE3-868FC7B7F3E3}" type="presParOf" srcId="{C59F1B39-52A9-4672-8B77-94FF590CBC99}" destId="{DABAE4E3-2BDC-4065-A2CF-E9CD2B6753DE}" srcOrd="2" destOrd="0" presId="urn:microsoft.com/office/officeart/2018/2/layout/IconVerticalSolidList"/>
    <dgm:cxn modelId="{95246022-5ED8-4EA5-922F-99E92C515FB6}" type="presParOf" srcId="{C59F1B39-52A9-4672-8B77-94FF590CBC99}" destId="{11247461-63F2-4EB2-A66B-A28EA2F705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340CCF-3169-4876-8FFC-634D6B75596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E9DEC2-CBF6-46B1-946D-C8E81C35FC8F}">
      <dgm:prSet/>
      <dgm:spPr/>
      <dgm:t>
        <a:bodyPr/>
        <a:lstStyle/>
        <a:p>
          <a:r>
            <a:rPr lang="pl-PL" dirty="0"/>
            <a:t>Określenie tonu i języka wypowiedzi jest ściśle związana zarówno z grupą docelową, jak również z celem obecności marki w </a:t>
          </a:r>
          <a:r>
            <a:rPr lang="pl-PL" dirty="0" err="1"/>
            <a:t>social</a:t>
          </a:r>
          <a:r>
            <a:rPr lang="pl-PL" dirty="0"/>
            <a:t> media. </a:t>
          </a:r>
          <a:endParaRPr lang="en-US" dirty="0"/>
        </a:p>
      </dgm:t>
    </dgm:pt>
    <dgm:pt modelId="{9DF3D947-9D18-4176-89E8-F38AE5F190F7}" type="parTrans" cxnId="{12E5BE30-3945-479D-B996-D4FA97D9A6F8}">
      <dgm:prSet/>
      <dgm:spPr/>
      <dgm:t>
        <a:bodyPr/>
        <a:lstStyle/>
        <a:p>
          <a:endParaRPr lang="en-US"/>
        </a:p>
      </dgm:t>
    </dgm:pt>
    <dgm:pt modelId="{D4503316-F27D-45AA-823D-F163B36DE27D}" type="sibTrans" cxnId="{12E5BE30-3945-479D-B996-D4FA97D9A6F8}">
      <dgm:prSet/>
      <dgm:spPr/>
      <dgm:t>
        <a:bodyPr/>
        <a:lstStyle/>
        <a:p>
          <a:endParaRPr lang="en-US"/>
        </a:p>
      </dgm:t>
    </dgm:pt>
    <dgm:pt modelId="{451F6114-9F85-4553-A63E-622D92A6CE2D}">
      <dgm:prSet/>
      <dgm:spPr/>
      <dgm:t>
        <a:bodyPr/>
        <a:lstStyle/>
        <a:p>
          <a:r>
            <a:rPr lang="pl-PL"/>
            <a:t>Pamiętaj: </a:t>
          </a:r>
          <a:r>
            <a:rPr lang="pl-PL" b="1"/>
            <a:t>“Wszystko co zamieścisz w social media musi brzmieć jak Twoja marka” </a:t>
          </a:r>
          <a:endParaRPr lang="en-US"/>
        </a:p>
      </dgm:t>
    </dgm:pt>
    <dgm:pt modelId="{0C5585EC-DAD2-4EEA-ABCE-B0E5D2B3F450}" type="parTrans" cxnId="{F4EC4E87-D981-4740-AE99-E423359DC2C1}">
      <dgm:prSet/>
      <dgm:spPr/>
      <dgm:t>
        <a:bodyPr/>
        <a:lstStyle/>
        <a:p>
          <a:endParaRPr lang="en-US"/>
        </a:p>
      </dgm:t>
    </dgm:pt>
    <dgm:pt modelId="{C55A7A60-EDA0-4034-9B64-968321B51578}" type="sibTrans" cxnId="{F4EC4E87-D981-4740-AE99-E423359DC2C1}">
      <dgm:prSet/>
      <dgm:spPr/>
      <dgm:t>
        <a:bodyPr/>
        <a:lstStyle/>
        <a:p>
          <a:endParaRPr lang="en-US"/>
        </a:p>
      </dgm:t>
    </dgm:pt>
    <dgm:pt modelId="{102BD045-63FB-4E06-ACF1-B35D691FF9A2}" type="pres">
      <dgm:prSet presAssocID="{49340CCF-3169-4876-8FFC-634D6B7559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8ADA9ED-0DBC-4236-8462-D24528CB717F}" type="pres">
      <dgm:prSet presAssocID="{52E9DEC2-CBF6-46B1-946D-C8E81C35FC8F}" presName="thickLine" presStyleLbl="alignNode1" presStyleIdx="0" presStyleCnt="2"/>
      <dgm:spPr/>
    </dgm:pt>
    <dgm:pt modelId="{45D47B68-E6D3-42D8-A2D0-C1EF65A50F2A}" type="pres">
      <dgm:prSet presAssocID="{52E9DEC2-CBF6-46B1-946D-C8E81C35FC8F}" presName="horz1" presStyleCnt="0"/>
      <dgm:spPr/>
    </dgm:pt>
    <dgm:pt modelId="{F0CE1609-7A4C-435D-A2DA-90896D04E9AA}" type="pres">
      <dgm:prSet presAssocID="{52E9DEC2-CBF6-46B1-946D-C8E81C35FC8F}" presName="tx1" presStyleLbl="revTx" presStyleIdx="0" presStyleCnt="2"/>
      <dgm:spPr/>
      <dgm:t>
        <a:bodyPr/>
        <a:lstStyle/>
        <a:p>
          <a:endParaRPr lang="pl-PL"/>
        </a:p>
      </dgm:t>
    </dgm:pt>
    <dgm:pt modelId="{3CC4C148-CB7D-4D28-B361-3D414615D6AF}" type="pres">
      <dgm:prSet presAssocID="{52E9DEC2-CBF6-46B1-946D-C8E81C35FC8F}" presName="vert1" presStyleCnt="0"/>
      <dgm:spPr/>
    </dgm:pt>
    <dgm:pt modelId="{F38F3DCD-C2ED-4D7B-8C08-D5ABCCB6DDF9}" type="pres">
      <dgm:prSet presAssocID="{451F6114-9F85-4553-A63E-622D92A6CE2D}" presName="thickLine" presStyleLbl="alignNode1" presStyleIdx="1" presStyleCnt="2"/>
      <dgm:spPr/>
    </dgm:pt>
    <dgm:pt modelId="{1AD87516-9834-4B72-91B6-489641A04529}" type="pres">
      <dgm:prSet presAssocID="{451F6114-9F85-4553-A63E-622D92A6CE2D}" presName="horz1" presStyleCnt="0"/>
      <dgm:spPr/>
    </dgm:pt>
    <dgm:pt modelId="{0A06C9E8-EC6D-402C-AEEE-DAFD2D278F23}" type="pres">
      <dgm:prSet presAssocID="{451F6114-9F85-4553-A63E-622D92A6CE2D}" presName="tx1" presStyleLbl="revTx" presStyleIdx="1" presStyleCnt="2"/>
      <dgm:spPr/>
      <dgm:t>
        <a:bodyPr/>
        <a:lstStyle/>
        <a:p>
          <a:endParaRPr lang="pl-PL"/>
        </a:p>
      </dgm:t>
    </dgm:pt>
    <dgm:pt modelId="{D19B590E-1CAB-4C68-91E9-3892A0B22FD4}" type="pres">
      <dgm:prSet presAssocID="{451F6114-9F85-4553-A63E-622D92A6CE2D}" presName="vert1" presStyleCnt="0"/>
      <dgm:spPr/>
    </dgm:pt>
  </dgm:ptLst>
  <dgm:cxnLst>
    <dgm:cxn modelId="{29121EF3-B93C-4E53-BD39-D7D8B385E96E}" type="presOf" srcId="{451F6114-9F85-4553-A63E-622D92A6CE2D}" destId="{0A06C9E8-EC6D-402C-AEEE-DAFD2D278F23}" srcOrd="0" destOrd="0" presId="urn:microsoft.com/office/officeart/2008/layout/LinedList"/>
    <dgm:cxn modelId="{166628B6-03C8-48DB-8D25-A20A00FF6183}" type="presOf" srcId="{52E9DEC2-CBF6-46B1-946D-C8E81C35FC8F}" destId="{F0CE1609-7A4C-435D-A2DA-90896D04E9AA}" srcOrd="0" destOrd="0" presId="urn:microsoft.com/office/officeart/2008/layout/LinedList"/>
    <dgm:cxn modelId="{12E5BE30-3945-479D-B996-D4FA97D9A6F8}" srcId="{49340CCF-3169-4876-8FFC-634D6B755963}" destId="{52E9DEC2-CBF6-46B1-946D-C8E81C35FC8F}" srcOrd="0" destOrd="0" parTransId="{9DF3D947-9D18-4176-89E8-F38AE5F190F7}" sibTransId="{D4503316-F27D-45AA-823D-F163B36DE27D}"/>
    <dgm:cxn modelId="{22B91C86-3714-49C7-AD3C-982D87F76355}" type="presOf" srcId="{49340CCF-3169-4876-8FFC-634D6B755963}" destId="{102BD045-63FB-4E06-ACF1-B35D691FF9A2}" srcOrd="0" destOrd="0" presId="urn:microsoft.com/office/officeart/2008/layout/LinedList"/>
    <dgm:cxn modelId="{F4EC4E87-D981-4740-AE99-E423359DC2C1}" srcId="{49340CCF-3169-4876-8FFC-634D6B755963}" destId="{451F6114-9F85-4553-A63E-622D92A6CE2D}" srcOrd="1" destOrd="0" parTransId="{0C5585EC-DAD2-4EEA-ABCE-B0E5D2B3F450}" sibTransId="{C55A7A60-EDA0-4034-9B64-968321B51578}"/>
    <dgm:cxn modelId="{280FA1DC-45DD-4158-B5DC-6A313F1ECBB3}" type="presParOf" srcId="{102BD045-63FB-4E06-ACF1-B35D691FF9A2}" destId="{F8ADA9ED-0DBC-4236-8462-D24528CB717F}" srcOrd="0" destOrd="0" presId="urn:microsoft.com/office/officeart/2008/layout/LinedList"/>
    <dgm:cxn modelId="{A44AB87D-D5B4-4CC3-8913-AB8E6718EC3A}" type="presParOf" srcId="{102BD045-63FB-4E06-ACF1-B35D691FF9A2}" destId="{45D47B68-E6D3-42D8-A2D0-C1EF65A50F2A}" srcOrd="1" destOrd="0" presId="urn:microsoft.com/office/officeart/2008/layout/LinedList"/>
    <dgm:cxn modelId="{A6592C47-81C6-4027-AB52-D8121043A354}" type="presParOf" srcId="{45D47B68-E6D3-42D8-A2D0-C1EF65A50F2A}" destId="{F0CE1609-7A4C-435D-A2DA-90896D04E9AA}" srcOrd="0" destOrd="0" presId="urn:microsoft.com/office/officeart/2008/layout/LinedList"/>
    <dgm:cxn modelId="{68DF013D-708E-42DB-A9FD-5D5F998B6ECE}" type="presParOf" srcId="{45D47B68-E6D3-42D8-A2D0-C1EF65A50F2A}" destId="{3CC4C148-CB7D-4D28-B361-3D414615D6AF}" srcOrd="1" destOrd="0" presId="urn:microsoft.com/office/officeart/2008/layout/LinedList"/>
    <dgm:cxn modelId="{8E9FD3BA-DC11-4A06-93C5-0AFE42CC2491}" type="presParOf" srcId="{102BD045-63FB-4E06-ACF1-B35D691FF9A2}" destId="{F38F3DCD-C2ED-4D7B-8C08-D5ABCCB6DDF9}" srcOrd="2" destOrd="0" presId="urn:microsoft.com/office/officeart/2008/layout/LinedList"/>
    <dgm:cxn modelId="{9C97C869-9A71-4A80-ABD0-3F39BD8F9446}" type="presParOf" srcId="{102BD045-63FB-4E06-ACF1-B35D691FF9A2}" destId="{1AD87516-9834-4B72-91B6-489641A04529}" srcOrd="3" destOrd="0" presId="urn:microsoft.com/office/officeart/2008/layout/LinedList"/>
    <dgm:cxn modelId="{230DCEF0-DE23-4D67-9AA9-57B716269102}" type="presParOf" srcId="{1AD87516-9834-4B72-91B6-489641A04529}" destId="{0A06C9E8-EC6D-402C-AEEE-DAFD2D278F23}" srcOrd="0" destOrd="0" presId="urn:microsoft.com/office/officeart/2008/layout/LinedList"/>
    <dgm:cxn modelId="{FA46DDF6-78AA-474A-8AAD-1AC665E6C8F4}" type="presParOf" srcId="{1AD87516-9834-4B72-91B6-489641A04529}" destId="{D19B590E-1CAB-4C68-91E9-3892A0B22F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A66A36-46A4-433C-AA2D-CA1F3FF99A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05A4A-0837-436F-9D27-B6E6034E98D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Stworzenie kalendarza postów jest ważne z kilku powodów: porządkuje komunikację i ułatwia sprawdzenie jakie treści przynoszą najlepsze wyniki.</a:t>
          </a:r>
          <a:r>
            <a:rPr lang="pl-PL" b="1"/>
            <a:t> </a:t>
          </a:r>
          <a:endParaRPr lang="en-US"/>
        </a:p>
      </dgm:t>
    </dgm:pt>
    <dgm:pt modelId="{A8394BEE-B4FD-4097-A484-E027A24863C1}" type="parTrans" cxnId="{F32C2B74-4318-4218-872B-C130A06AB21C}">
      <dgm:prSet/>
      <dgm:spPr/>
      <dgm:t>
        <a:bodyPr/>
        <a:lstStyle/>
        <a:p>
          <a:endParaRPr lang="en-US"/>
        </a:p>
      </dgm:t>
    </dgm:pt>
    <dgm:pt modelId="{7BDD5FFB-2F03-4EAF-A315-B313CB2D93D5}" type="sibTrans" cxnId="{F32C2B74-4318-4218-872B-C130A06AB21C}">
      <dgm:prSet/>
      <dgm:spPr/>
      <dgm:t>
        <a:bodyPr/>
        <a:lstStyle/>
        <a:p>
          <a:endParaRPr lang="en-US"/>
        </a:p>
      </dgm:t>
    </dgm:pt>
    <dgm:pt modelId="{88CF991C-6E9D-4B14-8F67-F0C5EF26E8F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Przede wszystkim</a:t>
          </a:r>
          <a:r>
            <a:rPr lang="pl-PL" b="1"/>
            <a:t> kalendarz pilnuje systematyczności publikowania treści</a:t>
          </a:r>
          <a:r>
            <a:rPr lang="pl-PL"/>
            <a:t>.</a:t>
          </a:r>
          <a:endParaRPr lang="en-US"/>
        </a:p>
      </dgm:t>
    </dgm:pt>
    <dgm:pt modelId="{C320CF7B-1252-4EED-B81C-2A0D543D1E33}" type="parTrans" cxnId="{BC9AD54E-CC71-4EB3-8AB9-C635B06F7C7E}">
      <dgm:prSet/>
      <dgm:spPr/>
      <dgm:t>
        <a:bodyPr/>
        <a:lstStyle/>
        <a:p>
          <a:endParaRPr lang="en-US"/>
        </a:p>
      </dgm:t>
    </dgm:pt>
    <dgm:pt modelId="{260224A6-B5A2-4185-B637-04FD229D9EB3}" type="sibTrans" cxnId="{BC9AD54E-CC71-4EB3-8AB9-C635B06F7C7E}">
      <dgm:prSet/>
      <dgm:spPr/>
      <dgm:t>
        <a:bodyPr/>
        <a:lstStyle/>
        <a:p>
          <a:endParaRPr lang="en-US"/>
        </a:p>
      </dgm:t>
    </dgm:pt>
    <dgm:pt modelId="{B0499CAA-0576-4EFA-92A4-100BD990BD01}" type="pres">
      <dgm:prSet presAssocID="{64A66A36-46A4-433C-AA2D-CA1F3FF99A0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060CDA-CE0D-421D-8660-A9847642092A}" type="pres">
      <dgm:prSet presAssocID="{DB105A4A-0837-436F-9D27-B6E6034E98DD}" presName="compNode" presStyleCnt="0"/>
      <dgm:spPr/>
    </dgm:pt>
    <dgm:pt modelId="{F0363922-81B9-4A93-832A-CD35A207CABC}" type="pres">
      <dgm:prSet presAssocID="{DB105A4A-0837-436F-9D27-B6E6034E98DD}" presName="bgRect" presStyleLbl="bgShp" presStyleIdx="0" presStyleCnt="2"/>
      <dgm:spPr/>
    </dgm:pt>
    <dgm:pt modelId="{DA61C56D-3E2B-434E-92AD-AB87DC663736}" type="pres">
      <dgm:prSet presAssocID="{DB105A4A-0837-436F-9D27-B6E6034E98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24E15C9-C2A8-4D9B-867D-BF3184355347}" type="pres">
      <dgm:prSet presAssocID="{DB105A4A-0837-436F-9D27-B6E6034E98DD}" presName="spaceRect" presStyleCnt="0"/>
      <dgm:spPr/>
    </dgm:pt>
    <dgm:pt modelId="{B70C9B16-5415-48BF-A3BF-7D820A661076}" type="pres">
      <dgm:prSet presAssocID="{DB105A4A-0837-436F-9D27-B6E6034E98DD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CB4C8CF-8C8D-4A48-B7A0-441D715D161C}" type="pres">
      <dgm:prSet presAssocID="{7BDD5FFB-2F03-4EAF-A315-B313CB2D93D5}" presName="sibTrans" presStyleCnt="0"/>
      <dgm:spPr/>
    </dgm:pt>
    <dgm:pt modelId="{06758ADA-C1AD-4846-8E99-B011C9C89D4A}" type="pres">
      <dgm:prSet presAssocID="{88CF991C-6E9D-4B14-8F67-F0C5EF26E8FE}" presName="compNode" presStyleCnt="0"/>
      <dgm:spPr/>
    </dgm:pt>
    <dgm:pt modelId="{A7F66585-FFE8-449F-9CA1-E877DF0F019D}" type="pres">
      <dgm:prSet presAssocID="{88CF991C-6E9D-4B14-8F67-F0C5EF26E8FE}" presName="bgRect" presStyleLbl="bgShp" presStyleIdx="1" presStyleCnt="2"/>
      <dgm:spPr/>
    </dgm:pt>
    <dgm:pt modelId="{450278FD-6DE5-4374-B2E3-EF4686E81C61}" type="pres">
      <dgm:prSet presAssocID="{88CF991C-6E9D-4B14-8F67-F0C5EF26E8FE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92BF57DA-20CB-4938-9987-3F9E97784F86}" type="pres">
      <dgm:prSet presAssocID="{88CF991C-6E9D-4B14-8F67-F0C5EF26E8FE}" presName="spaceRect" presStyleCnt="0"/>
      <dgm:spPr/>
    </dgm:pt>
    <dgm:pt modelId="{7901EE9B-7355-4919-AA0B-65F4B9B78492}" type="pres">
      <dgm:prSet presAssocID="{88CF991C-6E9D-4B14-8F67-F0C5EF26E8FE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BC9AD54E-CC71-4EB3-8AB9-C635B06F7C7E}" srcId="{64A66A36-46A4-433C-AA2D-CA1F3FF99A0A}" destId="{88CF991C-6E9D-4B14-8F67-F0C5EF26E8FE}" srcOrd="1" destOrd="0" parTransId="{C320CF7B-1252-4EED-B81C-2A0D543D1E33}" sibTransId="{260224A6-B5A2-4185-B637-04FD229D9EB3}"/>
    <dgm:cxn modelId="{0E4AED59-B2BD-4774-AAAA-FAEA56152BAA}" type="presOf" srcId="{64A66A36-46A4-433C-AA2D-CA1F3FF99A0A}" destId="{B0499CAA-0576-4EFA-92A4-100BD990BD01}" srcOrd="0" destOrd="0" presId="urn:microsoft.com/office/officeart/2018/2/layout/IconVerticalSolidList"/>
    <dgm:cxn modelId="{037D910A-9F5C-4DC6-82C7-74D4C4AB6588}" type="presOf" srcId="{DB105A4A-0837-436F-9D27-B6E6034E98DD}" destId="{B70C9B16-5415-48BF-A3BF-7D820A661076}" srcOrd="0" destOrd="0" presId="urn:microsoft.com/office/officeart/2018/2/layout/IconVerticalSolidList"/>
    <dgm:cxn modelId="{F32C2B74-4318-4218-872B-C130A06AB21C}" srcId="{64A66A36-46A4-433C-AA2D-CA1F3FF99A0A}" destId="{DB105A4A-0837-436F-9D27-B6E6034E98DD}" srcOrd="0" destOrd="0" parTransId="{A8394BEE-B4FD-4097-A484-E027A24863C1}" sibTransId="{7BDD5FFB-2F03-4EAF-A315-B313CB2D93D5}"/>
    <dgm:cxn modelId="{2FD12EBD-5945-4FF6-844E-15ED17005118}" type="presOf" srcId="{88CF991C-6E9D-4B14-8F67-F0C5EF26E8FE}" destId="{7901EE9B-7355-4919-AA0B-65F4B9B78492}" srcOrd="0" destOrd="0" presId="urn:microsoft.com/office/officeart/2018/2/layout/IconVerticalSolidList"/>
    <dgm:cxn modelId="{1FDC68A3-B32F-48C3-B654-858FD941BA5B}" type="presParOf" srcId="{B0499CAA-0576-4EFA-92A4-100BD990BD01}" destId="{9D060CDA-CE0D-421D-8660-A9847642092A}" srcOrd="0" destOrd="0" presId="urn:microsoft.com/office/officeart/2018/2/layout/IconVerticalSolidList"/>
    <dgm:cxn modelId="{3C141681-668B-4AF9-9AE6-E024A5A559C9}" type="presParOf" srcId="{9D060CDA-CE0D-421D-8660-A9847642092A}" destId="{F0363922-81B9-4A93-832A-CD35A207CABC}" srcOrd="0" destOrd="0" presId="urn:microsoft.com/office/officeart/2018/2/layout/IconVerticalSolidList"/>
    <dgm:cxn modelId="{66C45E54-A299-4684-AAFA-C1AE0AE13D6D}" type="presParOf" srcId="{9D060CDA-CE0D-421D-8660-A9847642092A}" destId="{DA61C56D-3E2B-434E-92AD-AB87DC663736}" srcOrd="1" destOrd="0" presId="urn:microsoft.com/office/officeart/2018/2/layout/IconVerticalSolidList"/>
    <dgm:cxn modelId="{C1335E5E-43B2-41A9-9FAA-211E15801E0D}" type="presParOf" srcId="{9D060CDA-CE0D-421D-8660-A9847642092A}" destId="{F24E15C9-C2A8-4D9B-867D-BF3184355347}" srcOrd="2" destOrd="0" presId="urn:microsoft.com/office/officeart/2018/2/layout/IconVerticalSolidList"/>
    <dgm:cxn modelId="{D79102E8-5D34-44FE-B91C-C36045621411}" type="presParOf" srcId="{9D060CDA-CE0D-421D-8660-A9847642092A}" destId="{B70C9B16-5415-48BF-A3BF-7D820A661076}" srcOrd="3" destOrd="0" presId="urn:microsoft.com/office/officeart/2018/2/layout/IconVerticalSolidList"/>
    <dgm:cxn modelId="{2E4A3FE2-3576-4FBB-9B19-57800FE99C7C}" type="presParOf" srcId="{B0499CAA-0576-4EFA-92A4-100BD990BD01}" destId="{5CB4C8CF-8C8D-4A48-B7A0-441D715D161C}" srcOrd="1" destOrd="0" presId="urn:microsoft.com/office/officeart/2018/2/layout/IconVerticalSolidList"/>
    <dgm:cxn modelId="{F47E704A-8F30-4D38-9C7D-33E60ACB325A}" type="presParOf" srcId="{B0499CAA-0576-4EFA-92A4-100BD990BD01}" destId="{06758ADA-C1AD-4846-8E99-B011C9C89D4A}" srcOrd="2" destOrd="0" presId="urn:microsoft.com/office/officeart/2018/2/layout/IconVerticalSolidList"/>
    <dgm:cxn modelId="{278D64B9-E8AC-4CB2-8501-DEDA82FBD940}" type="presParOf" srcId="{06758ADA-C1AD-4846-8E99-B011C9C89D4A}" destId="{A7F66585-FFE8-449F-9CA1-E877DF0F019D}" srcOrd="0" destOrd="0" presId="urn:microsoft.com/office/officeart/2018/2/layout/IconVerticalSolidList"/>
    <dgm:cxn modelId="{D918DF07-4375-4B4B-A33C-FFE2720E2A05}" type="presParOf" srcId="{06758ADA-C1AD-4846-8E99-B011C9C89D4A}" destId="{450278FD-6DE5-4374-B2E3-EF4686E81C61}" srcOrd="1" destOrd="0" presId="urn:microsoft.com/office/officeart/2018/2/layout/IconVerticalSolidList"/>
    <dgm:cxn modelId="{679520B5-F8DD-4EF8-BF46-35D45E82370F}" type="presParOf" srcId="{06758ADA-C1AD-4846-8E99-B011C9C89D4A}" destId="{92BF57DA-20CB-4938-9987-3F9E97784F86}" srcOrd="2" destOrd="0" presId="urn:microsoft.com/office/officeart/2018/2/layout/IconVerticalSolidList"/>
    <dgm:cxn modelId="{38509A93-F8BE-4BE4-BBF1-19AFDD78788B}" type="presParOf" srcId="{06758ADA-C1AD-4846-8E99-B011C9C89D4A}" destId="{7901EE9B-7355-4919-AA0B-65F4B9B784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996ED0-FD01-4AB2-85A2-F736D6CC2565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E0535E-0326-4D45-8934-3A2465B846F7}">
      <dgm:prSet/>
      <dgm:spPr/>
      <dgm:t>
        <a:bodyPr/>
        <a:lstStyle/>
        <a:p>
          <a:r>
            <a:rPr lang="pl-PL" dirty="0"/>
            <a:t>liczbę pobrań pliku</a:t>
          </a:r>
          <a:endParaRPr lang="en-US" dirty="0"/>
        </a:p>
      </dgm:t>
    </dgm:pt>
    <dgm:pt modelId="{82ADD666-AE87-4D90-9369-DF9241A2008F}" type="parTrans" cxnId="{A0FC7053-0C43-47AC-B131-847EB8475910}">
      <dgm:prSet/>
      <dgm:spPr/>
      <dgm:t>
        <a:bodyPr/>
        <a:lstStyle/>
        <a:p>
          <a:endParaRPr lang="en-US"/>
        </a:p>
      </dgm:t>
    </dgm:pt>
    <dgm:pt modelId="{5A591E42-E296-40A7-83A1-6A32549E8758}" type="sibTrans" cxnId="{A0FC7053-0C43-47AC-B131-847EB8475910}">
      <dgm:prSet/>
      <dgm:spPr/>
      <dgm:t>
        <a:bodyPr/>
        <a:lstStyle/>
        <a:p>
          <a:endParaRPr lang="en-US"/>
        </a:p>
      </dgm:t>
    </dgm:pt>
    <dgm:pt modelId="{E6AF74EE-66E3-4A29-BCFC-F93574E589DA}">
      <dgm:prSet/>
      <dgm:spPr/>
      <dgm:t>
        <a:bodyPr/>
        <a:lstStyle/>
        <a:p>
          <a:r>
            <a:rPr lang="pl-PL"/>
            <a:t>liczbę komentarzy</a:t>
          </a:r>
          <a:endParaRPr lang="en-US"/>
        </a:p>
      </dgm:t>
    </dgm:pt>
    <dgm:pt modelId="{6129842F-606D-4041-A730-8E99BC86CDA3}" type="parTrans" cxnId="{4F5CC136-B3BE-40CB-A106-94D22D51B7EF}">
      <dgm:prSet/>
      <dgm:spPr/>
      <dgm:t>
        <a:bodyPr/>
        <a:lstStyle/>
        <a:p>
          <a:endParaRPr lang="en-US"/>
        </a:p>
      </dgm:t>
    </dgm:pt>
    <dgm:pt modelId="{2CA2C749-06FF-42EE-867D-904A18AC3498}" type="sibTrans" cxnId="{4F5CC136-B3BE-40CB-A106-94D22D51B7EF}">
      <dgm:prSet/>
      <dgm:spPr/>
      <dgm:t>
        <a:bodyPr/>
        <a:lstStyle/>
        <a:p>
          <a:endParaRPr lang="en-US"/>
        </a:p>
      </dgm:t>
    </dgm:pt>
    <dgm:pt modelId="{A06B7906-3599-4050-9CDA-E8A71C20D100}">
      <dgm:prSet/>
      <dgm:spPr/>
      <dgm:t>
        <a:bodyPr/>
        <a:lstStyle/>
        <a:p>
          <a:r>
            <a:rPr lang="pl-PL"/>
            <a:t>liczbę fanów</a:t>
          </a:r>
          <a:endParaRPr lang="en-US"/>
        </a:p>
      </dgm:t>
    </dgm:pt>
    <dgm:pt modelId="{3D5F6C71-1100-46C4-9076-D564173C0E04}" type="parTrans" cxnId="{8421ADF4-2867-4D31-B97B-9320955659DD}">
      <dgm:prSet/>
      <dgm:spPr/>
      <dgm:t>
        <a:bodyPr/>
        <a:lstStyle/>
        <a:p>
          <a:endParaRPr lang="en-US"/>
        </a:p>
      </dgm:t>
    </dgm:pt>
    <dgm:pt modelId="{D6FF6262-F5E7-42B2-9F14-E35BE219AD89}" type="sibTrans" cxnId="{8421ADF4-2867-4D31-B97B-9320955659DD}">
      <dgm:prSet/>
      <dgm:spPr/>
      <dgm:t>
        <a:bodyPr/>
        <a:lstStyle/>
        <a:p>
          <a:endParaRPr lang="en-US"/>
        </a:p>
      </dgm:t>
    </dgm:pt>
    <dgm:pt modelId="{EF2915CC-A5EA-4938-B5C3-DDF99337711E}">
      <dgm:prSet/>
      <dgm:spPr/>
      <dgm:t>
        <a:bodyPr/>
        <a:lstStyle/>
        <a:p>
          <a:r>
            <a:rPr lang="pl-PL"/>
            <a:t>liczbę odsłon</a:t>
          </a:r>
          <a:endParaRPr lang="en-US"/>
        </a:p>
      </dgm:t>
    </dgm:pt>
    <dgm:pt modelId="{EBED8E3D-0A5C-4459-B509-DCA2EC7D35DF}" type="parTrans" cxnId="{5FA33744-B109-4FD3-B6DC-62A787293F12}">
      <dgm:prSet/>
      <dgm:spPr/>
      <dgm:t>
        <a:bodyPr/>
        <a:lstStyle/>
        <a:p>
          <a:endParaRPr lang="en-US"/>
        </a:p>
      </dgm:t>
    </dgm:pt>
    <dgm:pt modelId="{640CA28B-D3BD-4BB1-ACE3-3A027424F5A2}" type="sibTrans" cxnId="{5FA33744-B109-4FD3-B6DC-62A787293F12}">
      <dgm:prSet/>
      <dgm:spPr/>
      <dgm:t>
        <a:bodyPr/>
        <a:lstStyle/>
        <a:p>
          <a:endParaRPr lang="en-US"/>
        </a:p>
      </dgm:t>
    </dgm:pt>
    <dgm:pt modelId="{4A785BA1-8A06-4534-AB84-C469437BDAB1}">
      <dgm:prSet/>
      <dgm:spPr/>
      <dgm:t>
        <a:bodyPr/>
        <a:lstStyle/>
        <a:p>
          <a:r>
            <a:rPr lang="pl-PL"/>
            <a:t>liczbę followersów</a:t>
          </a:r>
          <a:endParaRPr lang="en-US"/>
        </a:p>
      </dgm:t>
    </dgm:pt>
    <dgm:pt modelId="{F07F577C-612D-416C-9626-1325618980D6}" type="parTrans" cxnId="{61CF0340-F265-46EB-80CE-D5B2B717C0EA}">
      <dgm:prSet/>
      <dgm:spPr/>
      <dgm:t>
        <a:bodyPr/>
        <a:lstStyle/>
        <a:p>
          <a:endParaRPr lang="en-US"/>
        </a:p>
      </dgm:t>
    </dgm:pt>
    <dgm:pt modelId="{B618FEB3-8A6E-497A-BCFF-5326DEFEA977}" type="sibTrans" cxnId="{61CF0340-F265-46EB-80CE-D5B2B717C0EA}">
      <dgm:prSet/>
      <dgm:spPr/>
      <dgm:t>
        <a:bodyPr/>
        <a:lstStyle/>
        <a:p>
          <a:endParaRPr lang="en-US"/>
        </a:p>
      </dgm:t>
    </dgm:pt>
    <dgm:pt modelId="{B016BB50-15E3-4055-8C0C-F021B0416D76}">
      <dgm:prSet/>
      <dgm:spPr/>
      <dgm:t>
        <a:bodyPr/>
        <a:lstStyle/>
        <a:p>
          <a:r>
            <a:rPr lang="pl-PL"/>
            <a:t>wirusowość kampanii</a:t>
          </a:r>
          <a:endParaRPr lang="en-US"/>
        </a:p>
      </dgm:t>
    </dgm:pt>
    <dgm:pt modelId="{5D7B457B-99EF-4D9D-8F2F-F9363CBD5B24}" type="parTrans" cxnId="{ACF4865E-C763-4991-9EA2-D4B9F704FEBB}">
      <dgm:prSet/>
      <dgm:spPr/>
      <dgm:t>
        <a:bodyPr/>
        <a:lstStyle/>
        <a:p>
          <a:endParaRPr lang="en-US"/>
        </a:p>
      </dgm:t>
    </dgm:pt>
    <dgm:pt modelId="{ADE1C9B4-F6C7-42F9-BA8A-C3B627D7F10B}" type="sibTrans" cxnId="{ACF4865E-C763-4991-9EA2-D4B9F704FEBB}">
      <dgm:prSet/>
      <dgm:spPr/>
      <dgm:t>
        <a:bodyPr/>
        <a:lstStyle/>
        <a:p>
          <a:endParaRPr lang="en-US"/>
        </a:p>
      </dgm:t>
    </dgm:pt>
    <dgm:pt modelId="{66BDED8C-335F-4AA4-9B78-FE0AD0326D6D}">
      <dgm:prSet/>
      <dgm:spPr/>
      <dgm:t>
        <a:bodyPr/>
        <a:lstStyle/>
        <a:p>
          <a:r>
            <a:rPr lang="pl-PL"/>
            <a:t>liczbę lajków</a:t>
          </a:r>
          <a:endParaRPr lang="en-US"/>
        </a:p>
      </dgm:t>
    </dgm:pt>
    <dgm:pt modelId="{1610B14D-457C-4D6A-A84C-F45140A777AE}" type="parTrans" cxnId="{BAC13B4E-C8CF-4DAA-AB77-F028D3CC1096}">
      <dgm:prSet/>
      <dgm:spPr/>
      <dgm:t>
        <a:bodyPr/>
        <a:lstStyle/>
        <a:p>
          <a:endParaRPr lang="en-US"/>
        </a:p>
      </dgm:t>
    </dgm:pt>
    <dgm:pt modelId="{D25FA887-023F-4B41-B2C5-530502973BF5}" type="sibTrans" cxnId="{BAC13B4E-C8CF-4DAA-AB77-F028D3CC1096}">
      <dgm:prSet/>
      <dgm:spPr/>
      <dgm:t>
        <a:bodyPr/>
        <a:lstStyle/>
        <a:p>
          <a:endParaRPr lang="en-US"/>
        </a:p>
      </dgm:t>
    </dgm:pt>
    <dgm:pt modelId="{5CE33138-3346-4E4E-8F90-C354B4E0B97C}">
      <dgm:prSet/>
      <dgm:spPr/>
      <dgm:t>
        <a:bodyPr/>
        <a:lstStyle/>
        <a:p>
          <a:r>
            <a:rPr lang="pl-PL"/>
            <a:t>konwersję sprzedażową</a:t>
          </a:r>
          <a:endParaRPr lang="en-US"/>
        </a:p>
      </dgm:t>
    </dgm:pt>
    <dgm:pt modelId="{6FC4EB37-DB38-4E6A-9F01-4F9153D16079}" type="parTrans" cxnId="{A5E3CAB0-A97F-4D41-A1C8-23F90A1569BE}">
      <dgm:prSet/>
      <dgm:spPr/>
      <dgm:t>
        <a:bodyPr/>
        <a:lstStyle/>
        <a:p>
          <a:endParaRPr lang="en-US"/>
        </a:p>
      </dgm:t>
    </dgm:pt>
    <dgm:pt modelId="{1C8E90B4-9EC7-4255-A3C1-4E06F094B6A8}" type="sibTrans" cxnId="{A5E3CAB0-A97F-4D41-A1C8-23F90A1569BE}">
      <dgm:prSet/>
      <dgm:spPr/>
      <dgm:t>
        <a:bodyPr/>
        <a:lstStyle/>
        <a:p>
          <a:endParaRPr lang="en-US"/>
        </a:p>
      </dgm:t>
    </dgm:pt>
    <dgm:pt modelId="{5F4C635A-A509-494E-B963-0A2DF2F7434E}">
      <dgm:prSet/>
      <dgm:spPr/>
      <dgm:t>
        <a:bodyPr/>
        <a:lstStyle/>
        <a:p>
          <a:r>
            <a:rPr lang="pl-PL"/>
            <a:t>liczbę transakcji dokonanych na stronie</a:t>
          </a:r>
          <a:endParaRPr lang="en-US"/>
        </a:p>
      </dgm:t>
    </dgm:pt>
    <dgm:pt modelId="{14630D49-1D78-4C8C-8138-987F945390A8}" type="parTrans" cxnId="{E544EAD2-1FE7-4098-888D-12217053C9A4}">
      <dgm:prSet/>
      <dgm:spPr/>
      <dgm:t>
        <a:bodyPr/>
        <a:lstStyle/>
        <a:p>
          <a:endParaRPr lang="en-US"/>
        </a:p>
      </dgm:t>
    </dgm:pt>
    <dgm:pt modelId="{D48F07FE-9EDD-446F-87CD-D179FB17B81C}" type="sibTrans" cxnId="{E544EAD2-1FE7-4098-888D-12217053C9A4}">
      <dgm:prSet/>
      <dgm:spPr/>
      <dgm:t>
        <a:bodyPr/>
        <a:lstStyle/>
        <a:p>
          <a:endParaRPr lang="en-US"/>
        </a:p>
      </dgm:t>
    </dgm:pt>
    <dgm:pt modelId="{32D21A22-A86F-4C86-916A-5DE6C84F7F57}">
      <dgm:prSet/>
      <dgm:spPr/>
      <dgm:t>
        <a:bodyPr/>
        <a:lstStyle/>
        <a:p>
          <a:r>
            <a:rPr lang="pl-PL" dirty="0"/>
            <a:t>liczbę aplikacji</a:t>
          </a:r>
          <a:endParaRPr lang="en-US" dirty="0"/>
        </a:p>
      </dgm:t>
    </dgm:pt>
    <dgm:pt modelId="{0E6396AE-2DAB-4259-ACDE-0B129F4EAEA6}" type="parTrans" cxnId="{D4B91AE4-5298-4AF8-9FC2-FC7ED9F34F35}">
      <dgm:prSet/>
      <dgm:spPr/>
      <dgm:t>
        <a:bodyPr/>
        <a:lstStyle/>
        <a:p>
          <a:endParaRPr lang="en-US"/>
        </a:p>
      </dgm:t>
    </dgm:pt>
    <dgm:pt modelId="{E12572A8-CB59-4915-98EE-E1E0DFD38E02}" type="sibTrans" cxnId="{D4B91AE4-5298-4AF8-9FC2-FC7ED9F34F35}">
      <dgm:prSet/>
      <dgm:spPr/>
      <dgm:t>
        <a:bodyPr/>
        <a:lstStyle/>
        <a:p>
          <a:endParaRPr lang="en-US"/>
        </a:p>
      </dgm:t>
    </dgm:pt>
    <dgm:pt modelId="{199D367E-2B2E-4217-89FA-07D9131670F2}" type="pres">
      <dgm:prSet presAssocID="{87996ED0-FD01-4AB2-85A2-F736D6CC25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8F0A4DB-DFC7-4E9A-92D7-7FB0816194DC}" type="pres">
      <dgm:prSet presAssocID="{31E0535E-0326-4D45-8934-3A2465B846F7}" presName="thickLine" presStyleLbl="alignNode1" presStyleIdx="0" presStyleCnt="10"/>
      <dgm:spPr/>
    </dgm:pt>
    <dgm:pt modelId="{5D6AC9E4-2839-4B1C-9C52-5AD14639914D}" type="pres">
      <dgm:prSet presAssocID="{31E0535E-0326-4D45-8934-3A2465B846F7}" presName="horz1" presStyleCnt="0"/>
      <dgm:spPr/>
    </dgm:pt>
    <dgm:pt modelId="{216D8F3B-0EA2-4608-9355-7F5C2CDCF217}" type="pres">
      <dgm:prSet presAssocID="{31E0535E-0326-4D45-8934-3A2465B846F7}" presName="tx1" presStyleLbl="revTx" presStyleIdx="0" presStyleCnt="10"/>
      <dgm:spPr/>
      <dgm:t>
        <a:bodyPr/>
        <a:lstStyle/>
        <a:p>
          <a:endParaRPr lang="pl-PL"/>
        </a:p>
      </dgm:t>
    </dgm:pt>
    <dgm:pt modelId="{623B42C4-2FA3-4941-9FBD-113DF292F268}" type="pres">
      <dgm:prSet presAssocID="{31E0535E-0326-4D45-8934-3A2465B846F7}" presName="vert1" presStyleCnt="0"/>
      <dgm:spPr/>
    </dgm:pt>
    <dgm:pt modelId="{FC2E795C-EDCE-4065-9809-3F4E19FE77CB}" type="pres">
      <dgm:prSet presAssocID="{E6AF74EE-66E3-4A29-BCFC-F93574E589DA}" presName="thickLine" presStyleLbl="alignNode1" presStyleIdx="1" presStyleCnt="10"/>
      <dgm:spPr/>
    </dgm:pt>
    <dgm:pt modelId="{671DAFC7-49C4-4F96-B53A-C65C8EAAD36E}" type="pres">
      <dgm:prSet presAssocID="{E6AF74EE-66E3-4A29-BCFC-F93574E589DA}" presName="horz1" presStyleCnt="0"/>
      <dgm:spPr/>
    </dgm:pt>
    <dgm:pt modelId="{C250C57B-936B-4A63-9EF4-C0FE14C97336}" type="pres">
      <dgm:prSet presAssocID="{E6AF74EE-66E3-4A29-BCFC-F93574E589DA}" presName="tx1" presStyleLbl="revTx" presStyleIdx="1" presStyleCnt="10"/>
      <dgm:spPr/>
      <dgm:t>
        <a:bodyPr/>
        <a:lstStyle/>
        <a:p>
          <a:endParaRPr lang="pl-PL"/>
        </a:p>
      </dgm:t>
    </dgm:pt>
    <dgm:pt modelId="{74D80107-2726-4772-B389-EFEBABC1D2DB}" type="pres">
      <dgm:prSet presAssocID="{E6AF74EE-66E3-4A29-BCFC-F93574E589DA}" presName="vert1" presStyleCnt="0"/>
      <dgm:spPr/>
    </dgm:pt>
    <dgm:pt modelId="{2B8FFCA4-1A2B-401B-B6E4-794FBD4A8161}" type="pres">
      <dgm:prSet presAssocID="{A06B7906-3599-4050-9CDA-E8A71C20D100}" presName="thickLine" presStyleLbl="alignNode1" presStyleIdx="2" presStyleCnt="10"/>
      <dgm:spPr/>
    </dgm:pt>
    <dgm:pt modelId="{59CE8FA7-D3AA-444A-94DC-8B688BDF92C2}" type="pres">
      <dgm:prSet presAssocID="{A06B7906-3599-4050-9CDA-E8A71C20D100}" presName="horz1" presStyleCnt="0"/>
      <dgm:spPr/>
    </dgm:pt>
    <dgm:pt modelId="{6055C157-AA7F-4312-B092-43654EE40F41}" type="pres">
      <dgm:prSet presAssocID="{A06B7906-3599-4050-9CDA-E8A71C20D100}" presName="tx1" presStyleLbl="revTx" presStyleIdx="2" presStyleCnt="10"/>
      <dgm:spPr/>
      <dgm:t>
        <a:bodyPr/>
        <a:lstStyle/>
        <a:p>
          <a:endParaRPr lang="pl-PL"/>
        </a:p>
      </dgm:t>
    </dgm:pt>
    <dgm:pt modelId="{0C1D8B37-FA71-4417-9114-8636B29E07C8}" type="pres">
      <dgm:prSet presAssocID="{A06B7906-3599-4050-9CDA-E8A71C20D100}" presName="vert1" presStyleCnt="0"/>
      <dgm:spPr/>
    </dgm:pt>
    <dgm:pt modelId="{144980DD-EADE-4097-A221-D1DFE5397BCE}" type="pres">
      <dgm:prSet presAssocID="{EF2915CC-A5EA-4938-B5C3-DDF99337711E}" presName="thickLine" presStyleLbl="alignNode1" presStyleIdx="3" presStyleCnt="10"/>
      <dgm:spPr/>
    </dgm:pt>
    <dgm:pt modelId="{476BF34B-CF83-48D4-850F-E852615B686D}" type="pres">
      <dgm:prSet presAssocID="{EF2915CC-A5EA-4938-B5C3-DDF99337711E}" presName="horz1" presStyleCnt="0"/>
      <dgm:spPr/>
    </dgm:pt>
    <dgm:pt modelId="{F0CE2549-B2CC-461A-BD1D-FA4F1315EFAA}" type="pres">
      <dgm:prSet presAssocID="{EF2915CC-A5EA-4938-B5C3-DDF99337711E}" presName="tx1" presStyleLbl="revTx" presStyleIdx="3" presStyleCnt="10"/>
      <dgm:spPr/>
      <dgm:t>
        <a:bodyPr/>
        <a:lstStyle/>
        <a:p>
          <a:endParaRPr lang="pl-PL"/>
        </a:p>
      </dgm:t>
    </dgm:pt>
    <dgm:pt modelId="{B905AAA3-2572-4B2D-A3C2-D2FF9F75C47C}" type="pres">
      <dgm:prSet presAssocID="{EF2915CC-A5EA-4938-B5C3-DDF99337711E}" presName="vert1" presStyleCnt="0"/>
      <dgm:spPr/>
    </dgm:pt>
    <dgm:pt modelId="{CE74E5F1-2454-4E91-974C-3DC6DFA46001}" type="pres">
      <dgm:prSet presAssocID="{4A785BA1-8A06-4534-AB84-C469437BDAB1}" presName="thickLine" presStyleLbl="alignNode1" presStyleIdx="4" presStyleCnt="10"/>
      <dgm:spPr/>
    </dgm:pt>
    <dgm:pt modelId="{1E973C32-623F-42F8-9EEC-46AC03859514}" type="pres">
      <dgm:prSet presAssocID="{4A785BA1-8A06-4534-AB84-C469437BDAB1}" presName="horz1" presStyleCnt="0"/>
      <dgm:spPr/>
    </dgm:pt>
    <dgm:pt modelId="{5D42ED7F-FBA8-4F71-B4D2-B308E33B66A5}" type="pres">
      <dgm:prSet presAssocID="{4A785BA1-8A06-4534-AB84-C469437BDAB1}" presName="tx1" presStyleLbl="revTx" presStyleIdx="4" presStyleCnt="10"/>
      <dgm:spPr/>
      <dgm:t>
        <a:bodyPr/>
        <a:lstStyle/>
        <a:p>
          <a:endParaRPr lang="pl-PL"/>
        </a:p>
      </dgm:t>
    </dgm:pt>
    <dgm:pt modelId="{49DD7F13-2808-409F-BF8F-BF4C0C270BCF}" type="pres">
      <dgm:prSet presAssocID="{4A785BA1-8A06-4534-AB84-C469437BDAB1}" presName="vert1" presStyleCnt="0"/>
      <dgm:spPr/>
    </dgm:pt>
    <dgm:pt modelId="{691058A7-F0EA-437C-9AAA-A05D7AB48205}" type="pres">
      <dgm:prSet presAssocID="{B016BB50-15E3-4055-8C0C-F021B0416D76}" presName="thickLine" presStyleLbl="alignNode1" presStyleIdx="5" presStyleCnt="10"/>
      <dgm:spPr/>
    </dgm:pt>
    <dgm:pt modelId="{4B776E7E-E9D4-43E6-AA3E-3B8925AFABBF}" type="pres">
      <dgm:prSet presAssocID="{B016BB50-15E3-4055-8C0C-F021B0416D76}" presName="horz1" presStyleCnt="0"/>
      <dgm:spPr/>
    </dgm:pt>
    <dgm:pt modelId="{D82F0951-4587-488B-889B-F4EEFF13CDF8}" type="pres">
      <dgm:prSet presAssocID="{B016BB50-15E3-4055-8C0C-F021B0416D76}" presName="tx1" presStyleLbl="revTx" presStyleIdx="5" presStyleCnt="10"/>
      <dgm:spPr/>
      <dgm:t>
        <a:bodyPr/>
        <a:lstStyle/>
        <a:p>
          <a:endParaRPr lang="pl-PL"/>
        </a:p>
      </dgm:t>
    </dgm:pt>
    <dgm:pt modelId="{825FA4BF-B374-447A-9B26-F6AE3597CC1E}" type="pres">
      <dgm:prSet presAssocID="{B016BB50-15E3-4055-8C0C-F021B0416D76}" presName="vert1" presStyleCnt="0"/>
      <dgm:spPr/>
    </dgm:pt>
    <dgm:pt modelId="{E99F1D69-9607-4CEE-BA4A-5BC0B0870E07}" type="pres">
      <dgm:prSet presAssocID="{66BDED8C-335F-4AA4-9B78-FE0AD0326D6D}" presName="thickLine" presStyleLbl="alignNode1" presStyleIdx="6" presStyleCnt="10"/>
      <dgm:spPr/>
    </dgm:pt>
    <dgm:pt modelId="{F7B5518A-6553-475A-972D-5EAD0D58416B}" type="pres">
      <dgm:prSet presAssocID="{66BDED8C-335F-4AA4-9B78-FE0AD0326D6D}" presName="horz1" presStyleCnt="0"/>
      <dgm:spPr/>
    </dgm:pt>
    <dgm:pt modelId="{4ED0F415-E611-47E6-BFC0-4B9D63DE883D}" type="pres">
      <dgm:prSet presAssocID="{66BDED8C-335F-4AA4-9B78-FE0AD0326D6D}" presName="tx1" presStyleLbl="revTx" presStyleIdx="6" presStyleCnt="10"/>
      <dgm:spPr/>
      <dgm:t>
        <a:bodyPr/>
        <a:lstStyle/>
        <a:p>
          <a:endParaRPr lang="pl-PL"/>
        </a:p>
      </dgm:t>
    </dgm:pt>
    <dgm:pt modelId="{AA40ED36-98B7-437A-A063-64F4626D9CD4}" type="pres">
      <dgm:prSet presAssocID="{66BDED8C-335F-4AA4-9B78-FE0AD0326D6D}" presName="vert1" presStyleCnt="0"/>
      <dgm:spPr/>
    </dgm:pt>
    <dgm:pt modelId="{83E5501C-04C4-4D6D-8F22-853364D57500}" type="pres">
      <dgm:prSet presAssocID="{5CE33138-3346-4E4E-8F90-C354B4E0B97C}" presName="thickLine" presStyleLbl="alignNode1" presStyleIdx="7" presStyleCnt="10"/>
      <dgm:spPr/>
    </dgm:pt>
    <dgm:pt modelId="{3C79D64D-8A5E-43AE-BDE3-4A7FE5CBF3FE}" type="pres">
      <dgm:prSet presAssocID="{5CE33138-3346-4E4E-8F90-C354B4E0B97C}" presName="horz1" presStyleCnt="0"/>
      <dgm:spPr/>
    </dgm:pt>
    <dgm:pt modelId="{24827F55-AF60-4B3D-BD11-CA7D18EA2B8C}" type="pres">
      <dgm:prSet presAssocID="{5CE33138-3346-4E4E-8F90-C354B4E0B97C}" presName="tx1" presStyleLbl="revTx" presStyleIdx="7" presStyleCnt="10"/>
      <dgm:spPr/>
      <dgm:t>
        <a:bodyPr/>
        <a:lstStyle/>
        <a:p>
          <a:endParaRPr lang="pl-PL"/>
        </a:p>
      </dgm:t>
    </dgm:pt>
    <dgm:pt modelId="{BB463376-847E-47B5-91E4-0A96B72F1DBE}" type="pres">
      <dgm:prSet presAssocID="{5CE33138-3346-4E4E-8F90-C354B4E0B97C}" presName="vert1" presStyleCnt="0"/>
      <dgm:spPr/>
    </dgm:pt>
    <dgm:pt modelId="{A76D3BEF-6810-4442-A07B-584ECD761672}" type="pres">
      <dgm:prSet presAssocID="{5F4C635A-A509-494E-B963-0A2DF2F7434E}" presName="thickLine" presStyleLbl="alignNode1" presStyleIdx="8" presStyleCnt="10"/>
      <dgm:spPr/>
    </dgm:pt>
    <dgm:pt modelId="{F1FCEA3B-A728-4534-B211-853EFCA36112}" type="pres">
      <dgm:prSet presAssocID="{5F4C635A-A509-494E-B963-0A2DF2F7434E}" presName="horz1" presStyleCnt="0"/>
      <dgm:spPr/>
    </dgm:pt>
    <dgm:pt modelId="{F8344F9D-42B4-454F-9BAB-479F009D2AAD}" type="pres">
      <dgm:prSet presAssocID="{5F4C635A-A509-494E-B963-0A2DF2F7434E}" presName="tx1" presStyleLbl="revTx" presStyleIdx="8" presStyleCnt="10"/>
      <dgm:spPr/>
      <dgm:t>
        <a:bodyPr/>
        <a:lstStyle/>
        <a:p>
          <a:endParaRPr lang="pl-PL"/>
        </a:p>
      </dgm:t>
    </dgm:pt>
    <dgm:pt modelId="{B178DB63-B9A0-460C-9860-C1FD39502000}" type="pres">
      <dgm:prSet presAssocID="{5F4C635A-A509-494E-B963-0A2DF2F7434E}" presName="vert1" presStyleCnt="0"/>
      <dgm:spPr/>
    </dgm:pt>
    <dgm:pt modelId="{08323C0A-234C-41D7-B3F2-1CE1D882DF7D}" type="pres">
      <dgm:prSet presAssocID="{32D21A22-A86F-4C86-916A-5DE6C84F7F57}" presName="thickLine" presStyleLbl="alignNode1" presStyleIdx="9" presStyleCnt="10"/>
      <dgm:spPr/>
    </dgm:pt>
    <dgm:pt modelId="{A14F1AB0-9944-4DE5-AB9C-AA0E67015936}" type="pres">
      <dgm:prSet presAssocID="{32D21A22-A86F-4C86-916A-5DE6C84F7F57}" presName="horz1" presStyleCnt="0"/>
      <dgm:spPr/>
    </dgm:pt>
    <dgm:pt modelId="{B9601053-1FD6-447D-A934-D487D8344D89}" type="pres">
      <dgm:prSet presAssocID="{32D21A22-A86F-4C86-916A-5DE6C84F7F57}" presName="tx1" presStyleLbl="revTx" presStyleIdx="9" presStyleCnt="10"/>
      <dgm:spPr/>
      <dgm:t>
        <a:bodyPr/>
        <a:lstStyle/>
        <a:p>
          <a:endParaRPr lang="pl-PL"/>
        </a:p>
      </dgm:t>
    </dgm:pt>
    <dgm:pt modelId="{3B29CB13-9D22-4758-8808-2837A9AE7C4F}" type="pres">
      <dgm:prSet presAssocID="{32D21A22-A86F-4C86-916A-5DE6C84F7F57}" presName="vert1" presStyleCnt="0"/>
      <dgm:spPr/>
    </dgm:pt>
  </dgm:ptLst>
  <dgm:cxnLst>
    <dgm:cxn modelId="{4F5CC136-B3BE-40CB-A106-94D22D51B7EF}" srcId="{87996ED0-FD01-4AB2-85A2-F736D6CC2565}" destId="{E6AF74EE-66E3-4A29-BCFC-F93574E589DA}" srcOrd="1" destOrd="0" parTransId="{6129842F-606D-4041-A730-8E99BC86CDA3}" sibTransId="{2CA2C749-06FF-42EE-867D-904A18AC3498}"/>
    <dgm:cxn modelId="{4C28E609-A068-4252-9DB6-84D016810E96}" type="presOf" srcId="{66BDED8C-335F-4AA4-9B78-FE0AD0326D6D}" destId="{4ED0F415-E611-47E6-BFC0-4B9D63DE883D}" srcOrd="0" destOrd="0" presId="urn:microsoft.com/office/officeart/2008/layout/LinedList"/>
    <dgm:cxn modelId="{A5E3CAB0-A97F-4D41-A1C8-23F90A1569BE}" srcId="{87996ED0-FD01-4AB2-85A2-F736D6CC2565}" destId="{5CE33138-3346-4E4E-8F90-C354B4E0B97C}" srcOrd="7" destOrd="0" parTransId="{6FC4EB37-DB38-4E6A-9F01-4F9153D16079}" sibTransId="{1C8E90B4-9EC7-4255-A3C1-4E06F094B6A8}"/>
    <dgm:cxn modelId="{ACF4865E-C763-4991-9EA2-D4B9F704FEBB}" srcId="{87996ED0-FD01-4AB2-85A2-F736D6CC2565}" destId="{B016BB50-15E3-4055-8C0C-F021B0416D76}" srcOrd="5" destOrd="0" parTransId="{5D7B457B-99EF-4D9D-8F2F-F9363CBD5B24}" sibTransId="{ADE1C9B4-F6C7-42F9-BA8A-C3B627D7F10B}"/>
    <dgm:cxn modelId="{F07D46FE-2A52-4CF8-AF2A-D4619E55223A}" type="presOf" srcId="{5F4C635A-A509-494E-B963-0A2DF2F7434E}" destId="{F8344F9D-42B4-454F-9BAB-479F009D2AAD}" srcOrd="0" destOrd="0" presId="urn:microsoft.com/office/officeart/2008/layout/LinedList"/>
    <dgm:cxn modelId="{A0FC7053-0C43-47AC-B131-847EB8475910}" srcId="{87996ED0-FD01-4AB2-85A2-F736D6CC2565}" destId="{31E0535E-0326-4D45-8934-3A2465B846F7}" srcOrd="0" destOrd="0" parTransId="{82ADD666-AE87-4D90-9369-DF9241A2008F}" sibTransId="{5A591E42-E296-40A7-83A1-6A32549E8758}"/>
    <dgm:cxn modelId="{0057FAE9-69D4-4118-B6CC-27A5469DF3A6}" type="presOf" srcId="{EF2915CC-A5EA-4938-B5C3-DDF99337711E}" destId="{F0CE2549-B2CC-461A-BD1D-FA4F1315EFAA}" srcOrd="0" destOrd="0" presId="urn:microsoft.com/office/officeart/2008/layout/LinedList"/>
    <dgm:cxn modelId="{04E7F4BA-5229-4F89-A3CE-603034B04AE1}" type="presOf" srcId="{31E0535E-0326-4D45-8934-3A2465B846F7}" destId="{216D8F3B-0EA2-4608-9355-7F5C2CDCF217}" srcOrd="0" destOrd="0" presId="urn:microsoft.com/office/officeart/2008/layout/LinedList"/>
    <dgm:cxn modelId="{8421ADF4-2867-4D31-B97B-9320955659DD}" srcId="{87996ED0-FD01-4AB2-85A2-F736D6CC2565}" destId="{A06B7906-3599-4050-9CDA-E8A71C20D100}" srcOrd="2" destOrd="0" parTransId="{3D5F6C71-1100-46C4-9076-D564173C0E04}" sibTransId="{D6FF6262-F5E7-42B2-9F14-E35BE219AD89}"/>
    <dgm:cxn modelId="{20E23345-3C5A-4583-A0A3-23740ACCD21F}" type="presOf" srcId="{4A785BA1-8A06-4534-AB84-C469437BDAB1}" destId="{5D42ED7F-FBA8-4F71-B4D2-B308E33B66A5}" srcOrd="0" destOrd="0" presId="urn:microsoft.com/office/officeart/2008/layout/LinedList"/>
    <dgm:cxn modelId="{735F854B-5047-4E83-86BB-4359D246FFAD}" type="presOf" srcId="{87996ED0-FD01-4AB2-85A2-F736D6CC2565}" destId="{199D367E-2B2E-4217-89FA-07D9131670F2}" srcOrd="0" destOrd="0" presId="urn:microsoft.com/office/officeart/2008/layout/LinedList"/>
    <dgm:cxn modelId="{FCFE0355-9B2F-4CF5-AB74-A47E6C744022}" type="presOf" srcId="{E6AF74EE-66E3-4A29-BCFC-F93574E589DA}" destId="{C250C57B-936B-4A63-9EF4-C0FE14C97336}" srcOrd="0" destOrd="0" presId="urn:microsoft.com/office/officeart/2008/layout/LinedList"/>
    <dgm:cxn modelId="{E544EAD2-1FE7-4098-888D-12217053C9A4}" srcId="{87996ED0-FD01-4AB2-85A2-F736D6CC2565}" destId="{5F4C635A-A509-494E-B963-0A2DF2F7434E}" srcOrd="8" destOrd="0" parTransId="{14630D49-1D78-4C8C-8138-987F945390A8}" sibTransId="{D48F07FE-9EDD-446F-87CD-D179FB17B81C}"/>
    <dgm:cxn modelId="{B77577E2-4E94-4BCC-B58D-2235846B3E99}" type="presOf" srcId="{B016BB50-15E3-4055-8C0C-F021B0416D76}" destId="{D82F0951-4587-488B-889B-F4EEFF13CDF8}" srcOrd="0" destOrd="0" presId="urn:microsoft.com/office/officeart/2008/layout/LinedList"/>
    <dgm:cxn modelId="{37113619-CA33-432D-87E7-BB3F0376FA9F}" type="presOf" srcId="{A06B7906-3599-4050-9CDA-E8A71C20D100}" destId="{6055C157-AA7F-4312-B092-43654EE40F41}" srcOrd="0" destOrd="0" presId="urn:microsoft.com/office/officeart/2008/layout/LinedList"/>
    <dgm:cxn modelId="{61CF0340-F265-46EB-80CE-D5B2B717C0EA}" srcId="{87996ED0-FD01-4AB2-85A2-F736D6CC2565}" destId="{4A785BA1-8A06-4534-AB84-C469437BDAB1}" srcOrd="4" destOrd="0" parTransId="{F07F577C-612D-416C-9626-1325618980D6}" sibTransId="{B618FEB3-8A6E-497A-BCFF-5326DEFEA977}"/>
    <dgm:cxn modelId="{5FA33744-B109-4FD3-B6DC-62A787293F12}" srcId="{87996ED0-FD01-4AB2-85A2-F736D6CC2565}" destId="{EF2915CC-A5EA-4938-B5C3-DDF99337711E}" srcOrd="3" destOrd="0" parTransId="{EBED8E3D-0A5C-4459-B509-DCA2EC7D35DF}" sibTransId="{640CA28B-D3BD-4BB1-ACE3-3A027424F5A2}"/>
    <dgm:cxn modelId="{83839357-A218-4F4C-92BD-96897D691FCD}" type="presOf" srcId="{5CE33138-3346-4E4E-8F90-C354B4E0B97C}" destId="{24827F55-AF60-4B3D-BD11-CA7D18EA2B8C}" srcOrd="0" destOrd="0" presId="urn:microsoft.com/office/officeart/2008/layout/LinedList"/>
    <dgm:cxn modelId="{E1074779-1B63-42EF-8326-7162C9916E8B}" type="presOf" srcId="{32D21A22-A86F-4C86-916A-5DE6C84F7F57}" destId="{B9601053-1FD6-447D-A934-D487D8344D89}" srcOrd="0" destOrd="0" presId="urn:microsoft.com/office/officeart/2008/layout/LinedList"/>
    <dgm:cxn modelId="{BAC13B4E-C8CF-4DAA-AB77-F028D3CC1096}" srcId="{87996ED0-FD01-4AB2-85A2-F736D6CC2565}" destId="{66BDED8C-335F-4AA4-9B78-FE0AD0326D6D}" srcOrd="6" destOrd="0" parTransId="{1610B14D-457C-4D6A-A84C-F45140A777AE}" sibTransId="{D25FA887-023F-4B41-B2C5-530502973BF5}"/>
    <dgm:cxn modelId="{D4B91AE4-5298-4AF8-9FC2-FC7ED9F34F35}" srcId="{87996ED0-FD01-4AB2-85A2-F736D6CC2565}" destId="{32D21A22-A86F-4C86-916A-5DE6C84F7F57}" srcOrd="9" destOrd="0" parTransId="{0E6396AE-2DAB-4259-ACDE-0B129F4EAEA6}" sibTransId="{E12572A8-CB59-4915-98EE-E1E0DFD38E02}"/>
    <dgm:cxn modelId="{C3717969-25AD-4DE9-BEEB-183EF284FDE9}" type="presParOf" srcId="{199D367E-2B2E-4217-89FA-07D9131670F2}" destId="{18F0A4DB-DFC7-4E9A-92D7-7FB0816194DC}" srcOrd="0" destOrd="0" presId="urn:microsoft.com/office/officeart/2008/layout/LinedList"/>
    <dgm:cxn modelId="{544587F3-8136-4880-B77A-D91EE6490500}" type="presParOf" srcId="{199D367E-2B2E-4217-89FA-07D9131670F2}" destId="{5D6AC9E4-2839-4B1C-9C52-5AD14639914D}" srcOrd="1" destOrd="0" presId="urn:microsoft.com/office/officeart/2008/layout/LinedList"/>
    <dgm:cxn modelId="{F9645B98-88D7-4C54-AC69-583896052107}" type="presParOf" srcId="{5D6AC9E4-2839-4B1C-9C52-5AD14639914D}" destId="{216D8F3B-0EA2-4608-9355-7F5C2CDCF217}" srcOrd="0" destOrd="0" presId="urn:microsoft.com/office/officeart/2008/layout/LinedList"/>
    <dgm:cxn modelId="{EB90DD67-0DEC-4D0D-84FF-FC2DC253B7D8}" type="presParOf" srcId="{5D6AC9E4-2839-4B1C-9C52-5AD14639914D}" destId="{623B42C4-2FA3-4941-9FBD-113DF292F268}" srcOrd="1" destOrd="0" presId="urn:microsoft.com/office/officeart/2008/layout/LinedList"/>
    <dgm:cxn modelId="{5AB27DDA-6DD7-4EA1-BD1A-1D58CF25A3F6}" type="presParOf" srcId="{199D367E-2B2E-4217-89FA-07D9131670F2}" destId="{FC2E795C-EDCE-4065-9809-3F4E19FE77CB}" srcOrd="2" destOrd="0" presId="urn:microsoft.com/office/officeart/2008/layout/LinedList"/>
    <dgm:cxn modelId="{05064DD4-FAFC-4A68-9D0C-18CD6E4B44A2}" type="presParOf" srcId="{199D367E-2B2E-4217-89FA-07D9131670F2}" destId="{671DAFC7-49C4-4F96-B53A-C65C8EAAD36E}" srcOrd="3" destOrd="0" presId="urn:microsoft.com/office/officeart/2008/layout/LinedList"/>
    <dgm:cxn modelId="{6A77F313-74A3-4B06-9061-FF093F98C220}" type="presParOf" srcId="{671DAFC7-49C4-4F96-B53A-C65C8EAAD36E}" destId="{C250C57B-936B-4A63-9EF4-C0FE14C97336}" srcOrd="0" destOrd="0" presId="urn:microsoft.com/office/officeart/2008/layout/LinedList"/>
    <dgm:cxn modelId="{4596586C-186A-431E-8CEC-E27164EF57DA}" type="presParOf" srcId="{671DAFC7-49C4-4F96-B53A-C65C8EAAD36E}" destId="{74D80107-2726-4772-B389-EFEBABC1D2DB}" srcOrd="1" destOrd="0" presId="urn:microsoft.com/office/officeart/2008/layout/LinedList"/>
    <dgm:cxn modelId="{8E67834B-DAF0-4542-9CFF-24A81D23CC1F}" type="presParOf" srcId="{199D367E-2B2E-4217-89FA-07D9131670F2}" destId="{2B8FFCA4-1A2B-401B-B6E4-794FBD4A8161}" srcOrd="4" destOrd="0" presId="urn:microsoft.com/office/officeart/2008/layout/LinedList"/>
    <dgm:cxn modelId="{54D517A5-99C1-497A-9B48-EB5AF3F2AFCE}" type="presParOf" srcId="{199D367E-2B2E-4217-89FA-07D9131670F2}" destId="{59CE8FA7-D3AA-444A-94DC-8B688BDF92C2}" srcOrd="5" destOrd="0" presId="urn:microsoft.com/office/officeart/2008/layout/LinedList"/>
    <dgm:cxn modelId="{9723CBA4-35B6-4DBA-8165-46561F0DBDD9}" type="presParOf" srcId="{59CE8FA7-D3AA-444A-94DC-8B688BDF92C2}" destId="{6055C157-AA7F-4312-B092-43654EE40F41}" srcOrd="0" destOrd="0" presId="urn:microsoft.com/office/officeart/2008/layout/LinedList"/>
    <dgm:cxn modelId="{F8F18ADD-8F50-4031-9556-D6D6C5A1D58C}" type="presParOf" srcId="{59CE8FA7-D3AA-444A-94DC-8B688BDF92C2}" destId="{0C1D8B37-FA71-4417-9114-8636B29E07C8}" srcOrd="1" destOrd="0" presId="urn:microsoft.com/office/officeart/2008/layout/LinedList"/>
    <dgm:cxn modelId="{9B502A65-6DE7-428F-B54D-0B08EADCDF24}" type="presParOf" srcId="{199D367E-2B2E-4217-89FA-07D9131670F2}" destId="{144980DD-EADE-4097-A221-D1DFE5397BCE}" srcOrd="6" destOrd="0" presId="urn:microsoft.com/office/officeart/2008/layout/LinedList"/>
    <dgm:cxn modelId="{886B2184-DEDF-4BC8-B878-CF531552E60C}" type="presParOf" srcId="{199D367E-2B2E-4217-89FA-07D9131670F2}" destId="{476BF34B-CF83-48D4-850F-E852615B686D}" srcOrd="7" destOrd="0" presId="urn:microsoft.com/office/officeart/2008/layout/LinedList"/>
    <dgm:cxn modelId="{24CB17E7-C6EC-48C7-A9ED-F368D4C314B3}" type="presParOf" srcId="{476BF34B-CF83-48D4-850F-E852615B686D}" destId="{F0CE2549-B2CC-461A-BD1D-FA4F1315EFAA}" srcOrd="0" destOrd="0" presId="urn:microsoft.com/office/officeart/2008/layout/LinedList"/>
    <dgm:cxn modelId="{1C76443A-581B-4799-AF47-5C13CB489A7F}" type="presParOf" srcId="{476BF34B-CF83-48D4-850F-E852615B686D}" destId="{B905AAA3-2572-4B2D-A3C2-D2FF9F75C47C}" srcOrd="1" destOrd="0" presId="urn:microsoft.com/office/officeart/2008/layout/LinedList"/>
    <dgm:cxn modelId="{2AE0ED92-AA70-4686-AEE7-C5914CE14D48}" type="presParOf" srcId="{199D367E-2B2E-4217-89FA-07D9131670F2}" destId="{CE74E5F1-2454-4E91-974C-3DC6DFA46001}" srcOrd="8" destOrd="0" presId="urn:microsoft.com/office/officeart/2008/layout/LinedList"/>
    <dgm:cxn modelId="{56F96BAE-9485-4119-83FE-00F3E4819BC9}" type="presParOf" srcId="{199D367E-2B2E-4217-89FA-07D9131670F2}" destId="{1E973C32-623F-42F8-9EEC-46AC03859514}" srcOrd="9" destOrd="0" presId="urn:microsoft.com/office/officeart/2008/layout/LinedList"/>
    <dgm:cxn modelId="{E8D736B2-8C7A-41C1-B183-B8A610C614B1}" type="presParOf" srcId="{1E973C32-623F-42F8-9EEC-46AC03859514}" destId="{5D42ED7F-FBA8-4F71-B4D2-B308E33B66A5}" srcOrd="0" destOrd="0" presId="urn:microsoft.com/office/officeart/2008/layout/LinedList"/>
    <dgm:cxn modelId="{9FEFB05B-BD23-4BA0-92EE-8A1F83936615}" type="presParOf" srcId="{1E973C32-623F-42F8-9EEC-46AC03859514}" destId="{49DD7F13-2808-409F-BF8F-BF4C0C270BCF}" srcOrd="1" destOrd="0" presId="urn:microsoft.com/office/officeart/2008/layout/LinedList"/>
    <dgm:cxn modelId="{CB384EFE-9C29-412F-A55A-27056E2B0C48}" type="presParOf" srcId="{199D367E-2B2E-4217-89FA-07D9131670F2}" destId="{691058A7-F0EA-437C-9AAA-A05D7AB48205}" srcOrd="10" destOrd="0" presId="urn:microsoft.com/office/officeart/2008/layout/LinedList"/>
    <dgm:cxn modelId="{13AD685F-A614-4C9B-B665-0A1EC3D32E5A}" type="presParOf" srcId="{199D367E-2B2E-4217-89FA-07D9131670F2}" destId="{4B776E7E-E9D4-43E6-AA3E-3B8925AFABBF}" srcOrd="11" destOrd="0" presId="urn:microsoft.com/office/officeart/2008/layout/LinedList"/>
    <dgm:cxn modelId="{957BD1B4-664B-4E23-B9A7-81869A4E2C0E}" type="presParOf" srcId="{4B776E7E-E9D4-43E6-AA3E-3B8925AFABBF}" destId="{D82F0951-4587-488B-889B-F4EEFF13CDF8}" srcOrd="0" destOrd="0" presId="urn:microsoft.com/office/officeart/2008/layout/LinedList"/>
    <dgm:cxn modelId="{78AEFD92-E938-41E0-B5B5-EA9A8867A3B3}" type="presParOf" srcId="{4B776E7E-E9D4-43E6-AA3E-3B8925AFABBF}" destId="{825FA4BF-B374-447A-9B26-F6AE3597CC1E}" srcOrd="1" destOrd="0" presId="urn:microsoft.com/office/officeart/2008/layout/LinedList"/>
    <dgm:cxn modelId="{DD20C71D-9276-4AE9-9B11-AC6DCB497E22}" type="presParOf" srcId="{199D367E-2B2E-4217-89FA-07D9131670F2}" destId="{E99F1D69-9607-4CEE-BA4A-5BC0B0870E07}" srcOrd="12" destOrd="0" presId="urn:microsoft.com/office/officeart/2008/layout/LinedList"/>
    <dgm:cxn modelId="{7D209E45-C91D-41D6-AB49-04EC0D48A70C}" type="presParOf" srcId="{199D367E-2B2E-4217-89FA-07D9131670F2}" destId="{F7B5518A-6553-475A-972D-5EAD0D58416B}" srcOrd="13" destOrd="0" presId="urn:microsoft.com/office/officeart/2008/layout/LinedList"/>
    <dgm:cxn modelId="{B1F100FA-1161-422C-B40C-77A567623152}" type="presParOf" srcId="{F7B5518A-6553-475A-972D-5EAD0D58416B}" destId="{4ED0F415-E611-47E6-BFC0-4B9D63DE883D}" srcOrd="0" destOrd="0" presId="urn:microsoft.com/office/officeart/2008/layout/LinedList"/>
    <dgm:cxn modelId="{0B27E281-EAF7-4F59-B61D-9315BA465AD0}" type="presParOf" srcId="{F7B5518A-6553-475A-972D-5EAD0D58416B}" destId="{AA40ED36-98B7-437A-A063-64F4626D9CD4}" srcOrd="1" destOrd="0" presId="urn:microsoft.com/office/officeart/2008/layout/LinedList"/>
    <dgm:cxn modelId="{4E7F369C-2C4B-4675-8B35-19E8D59D82CE}" type="presParOf" srcId="{199D367E-2B2E-4217-89FA-07D9131670F2}" destId="{83E5501C-04C4-4D6D-8F22-853364D57500}" srcOrd="14" destOrd="0" presId="urn:microsoft.com/office/officeart/2008/layout/LinedList"/>
    <dgm:cxn modelId="{4163CCEA-E155-45AF-A295-7B787C9DE367}" type="presParOf" srcId="{199D367E-2B2E-4217-89FA-07D9131670F2}" destId="{3C79D64D-8A5E-43AE-BDE3-4A7FE5CBF3FE}" srcOrd="15" destOrd="0" presId="urn:microsoft.com/office/officeart/2008/layout/LinedList"/>
    <dgm:cxn modelId="{C1E16E5A-3E48-4EC1-9528-36E62112BC95}" type="presParOf" srcId="{3C79D64D-8A5E-43AE-BDE3-4A7FE5CBF3FE}" destId="{24827F55-AF60-4B3D-BD11-CA7D18EA2B8C}" srcOrd="0" destOrd="0" presId="urn:microsoft.com/office/officeart/2008/layout/LinedList"/>
    <dgm:cxn modelId="{C9DD1E7F-FF81-49A0-8EEC-7E6513F77220}" type="presParOf" srcId="{3C79D64D-8A5E-43AE-BDE3-4A7FE5CBF3FE}" destId="{BB463376-847E-47B5-91E4-0A96B72F1DBE}" srcOrd="1" destOrd="0" presId="urn:microsoft.com/office/officeart/2008/layout/LinedList"/>
    <dgm:cxn modelId="{8AE8C7B6-7E8C-4C64-B3E0-4BB820B1B672}" type="presParOf" srcId="{199D367E-2B2E-4217-89FA-07D9131670F2}" destId="{A76D3BEF-6810-4442-A07B-584ECD761672}" srcOrd="16" destOrd="0" presId="urn:microsoft.com/office/officeart/2008/layout/LinedList"/>
    <dgm:cxn modelId="{C0110084-30CA-425F-81FF-DBF9A7BE023D}" type="presParOf" srcId="{199D367E-2B2E-4217-89FA-07D9131670F2}" destId="{F1FCEA3B-A728-4534-B211-853EFCA36112}" srcOrd="17" destOrd="0" presId="urn:microsoft.com/office/officeart/2008/layout/LinedList"/>
    <dgm:cxn modelId="{EF79071D-7E85-4F7C-B9B7-2D09EC6A03F3}" type="presParOf" srcId="{F1FCEA3B-A728-4534-B211-853EFCA36112}" destId="{F8344F9D-42B4-454F-9BAB-479F009D2AAD}" srcOrd="0" destOrd="0" presId="urn:microsoft.com/office/officeart/2008/layout/LinedList"/>
    <dgm:cxn modelId="{372945FC-D017-42F4-9B81-5C3994746E32}" type="presParOf" srcId="{F1FCEA3B-A728-4534-B211-853EFCA36112}" destId="{B178DB63-B9A0-460C-9860-C1FD39502000}" srcOrd="1" destOrd="0" presId="urn:microsoft.com/office/officeart/2008/layout/LinedList"/>
    <dgm:cxn modelId="{F65251B3-1344-4FF5-B14F-2A5A8C4D1C24}" type="presParOf" srcId="{199D367E-2B2E-4217-89FA-07D9131670F2}" destId="{08323C0A-234C-41D7-B3F2-1CE1D882DF7D}" srcOrd="18" destOrd="0" presId="urn:microsoft.com/office/officeart/2008/layout/LinedList"/>
    <dgm:cxn modelId="{8F3B8509-C835-47AA-B84F-921CE10B7DE8}" type="presParOf" srcId="{199D367E-2B2E-4217-89FA-07D9131670F2}" destId="{A14F1AB0-9944-4DE5-AB9C-AA0E67015936}" srcOrd="19" destOrd="0" presId="urn:microsoft.com/office/officeart/2008/layout/LinedList"/>
    <dgm:cxn modelId="{9239DB05-37D4-4EAE-BDDE-FA86EBEAFCCB}" type="presParOf" srcId="{A14F1AB0-9944-4DE5-AB9C-AA0E67015936}" destId="{B9601053-1FD6-447D-A934-D487D8344D89}" srcOrd="0" destOrd="0" presId="urn:microsoft.com/office/officeart/2008/layout/LinedList"/>
    <dgm:cxn modelId="{C4487D15-2019-42AC-84E5-9ADDFED21138}" type="presParOf" srcId="{A14F1AB0-9944-4DE5-AB9C-AA0E67015936}" destId="{3B29CB13-9D22-4758-8808-2837A9AE7C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52D8D-F9D5-47E0-8DD7-A1A1CCAA7E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E56702-8F23-4E1B-A0E2-9D7A0C1A6FC1}">
      <dgm:prSet/>
      <dgm:spPr/>
      <dgm:t>
        <a:bodyPr/>
        <a:lstStyle/>
        <a:p>
          <a:r>
            <a:rPr lang="pl-PL"/>
            <a:t>Tworzenie fan page</a:t>
          </a:r>
          <a:endParaRPr lang="en-US"/>
        </a:p>
      </dgm:t>
    </dgm:pt>
    <dgm:pt modelId="{50C40DB9-1636-4795-958C-C4AC5E3ADE9D}" type="parTrans" cxnId="{EB47032B-7553-402E-A37A-97E91CEB624D}">
      <dgm:prSet/>
      <dgm:spPr/>
      <dgm:t>
        <a:bodyPr/>
        <a:lstStyle/>
        <a:p>
          <a:endParaRPr lang="en-US"/>
        </a:p>
      </dgm:t>
    </dgm:pt>
    <dgm:pt modelId="{9284C83E-998C-4A77-9574-78AACC2375FE}" type="sibTrans" cxnId="{EB47032B-7553-402E-A37A-97E91CEB624D}">
      <dgm:prSet/>
      <dgm:spPr/>
      <dgm:t>
        <a:bodyPr/>
        <a:lstStyle/>
        <a:p>
          <a:endParaRPr lang="en-US"/>
        </a:p>
      </dgm:t>
    </dgm:pt>
    <dgm:pt modelId="{5BA63503-4EF4-488A-A2A4-68BD79CAE805}">
      <dgm:prSet/>
      <dgm:spPr/>
      <dgm:t>
        <a:bodyPr/>
        <a:lstStyle/>
        <a:p>
          <a:r>
            <a:rPr lang="pl-PL"/>
            <a:t>Tworzenie wydarzeń</a:t>
          </a:r>
          <a:endParaRPr lang="en-US"/>
        </a:p>
      </dgm:t>
    </dgm:pt>
    <dgm:pt modelId="{83517E54-0C9A-498C-BB6F-179027270C14}" type="parTrans" cxnId="{77D202B0-4F98-4F1A-BD76-9D3A77B1B290}">
      <dgm:prSet/>
      <dgm:spPr/>
      <dgm:t>
        <a:bodyPr/>
        <a:lstStyle/>
        <a:p>
          <a:endParaRPr lang="en-US"/>
        </a:p>
      </dgm:t>
    </dgm:pt>
    <dgm:pt modelId="{CB321C2E-0DEB-4C2C-900F-AB30932002A5}" type="sibTrans" cxnId="{77D202B0-4F98-4F1A-BD76-9D3A77B1B290}">
      <dgm:prSet/>
      <dgm:spPr/>
      <dgm:t>
        <a:bodyPr/>
        <a:lstStyle/>
        <a:p>
          <a:endParaRPr lang="en-US"/>
        </a:p>
      </dgm:t>
    </dgm:pt>
    <dgm:pt modelId="{31790D1B-FF75-4175-8C5C-1D747A543FC3}">
      <dgm:prSet/>
      <dgm:spPr/>
      <dgm:t>
        <a:bodyPr/>
        <a:lstStyle/>
        <a:p>
          <a:r>
            <a:rPr lang="pl-PL"/>
            <a:t>Meldowania</a:t>
          </a:r>
          <a:endParaRPr lang="en-US"/>
        </a:p>
      </dgm:t>
    </dgm:pt>
    <dgm:pt modelId="{DDD8036C-5030-401E-8E49-1B9A26057675}" type="parTrans" cxnId="{B91E2889-D98F-47FF-836B-66597CF66A8B}">
      <dgm:prSet/>
      <dgm:spPr/>
      <dgm:t>
        <a:bodyPr/>
        <a:lstStyle/>
        <a:p>
          <a:endParaRPr lang="en-US"/>
        </a:p>
      </dgm:t>
    </dgm:pt>
    <dgm:pt modelId="{4A076185-632F-4F07-A8D2-B6FA9F362D78}" type="sibTrans" cxnId="{B91E2889-D98F-47FF-836B-66597CF66A8B}">
      <dgm:prSet/>
      <dgm:spPr/>
      <dgm:t>
        <a:bodyPr/>
        <a:lstStyle/>
        <a:p>
          <a:endParaRPr lang="en-US"/>
        </a:p>
      </dgm:t>
    </dgm:pt>
    <dgm:pt modelId="{BBFA00DD-5EA9-44A2-BFC9-DCC016680B78}">
      <dgm:prSet/>
      <dgm:spPr/>
      <dgm:t>
        <a:bodyPr/>
        <a:lstStyle/>
        <a:p>
          <a:r>
            <a:rPr lang="pl-PL"/>
            <a:t>Tworzenie grup tematycznych </a:t>
          </a:r>
          <a:endParaRPr lang="en-US"/>
        </a:p>
      </dgm:t>
    </dgm:pt>
    <dgm:pt modelId="{C9D478F4-CC76-42B3-8123-CE3D29249CFF}" type="parTrans" cxnId="{5691272D-58E7-456C-AFD8-BFF01FA47EEA}">
      <dgm:prSet/>
      <dgm:spPr/>
      <dgm:t>
        <a:bodyPr/>
        <a:lstStyle/>
        <a:p>
          <a:endParaRPr lang="en-US"/>
        </a:p>
      </dgm:t>
    </dgm:pt>
    <dgm:pt modelId="{7757C16C-C075-4F1B-8147-09AF1F446374}" type="sibTrans" cxnId="{5691272D-58E7-456C-AFD8-BFF01FA47EEA}">
      <dgm:prSet/>
      <dgm:spPr/>
      <dgm:t>
        <a:bodyPr/>
        <a:lstStyle/>
        <a:p>
          <a:endParaRPr lang="en-US"/>
        </a:p>
      </dgm:t>
    </dgm:pt>
    <dgm:pt modelId="{33C932E9-FBF5-49CE-89DF-13FC2EB267F6}">
      <dgm:prSet/>
      <dgm:spPr/>
      <dgm:t>
        <a:bodyPr/>
        <a:lstStyle/>
        <a:p>
          <a:r>
            <a:rPr lang="pl-PL"/>
            <a:t>Konkursy </a:t>
          </a:r>
          <a:endParaRPr lang="en-US"/>
        </a:p>
      </dgm:t>
    </dgm:pt>
    <dgm:pt modelId="{308E7C71-CD4E-4C81-A99D-64F300E78B4F}" type="parTrans" cxnId="{9FA88412-57AA-4CDE-A06C-64A6155BD54A}">
      <dgm:prSet/>
      <dgm:spPr/>
      <dgm:t>
        <a:bodyPr/>
        <a:lstStyle/>
        <a:p>
          <a:endParaRPr lang="en-US"/>
        </a:p>
      </dgm:t>
    </dgm:pt>
    <dgm:pt modelId="{3BF3860F-3658-495F-B8A5-F774B94CB496}" type="sibTrans" cxnId="{9FA88412-57AA-4CDE-A06C-64A6155BD54A}">
      <dgm:prSet/>
      <dgm:spPr/>
      <dgm:t>
        <a:bodyPr/>
        <a:lstStyle/>
        <a:p>
          <a:endParaRPr lang="en-US"/>
        </a:p>
      </dgm:t>
    </dgm:pt>
    <dgm:pt modelId="{DBA3FAE9-29F4-498B-8F0B-1EBF8C0D510E}">
      <dgm:prSet/>
      <dgm:spPr/>
      <dgm:t>
        <a:bodyPr/>
        <a:lstStyle/>
        <a:p>
          <a:r>
            <a:rPr lang="pl-PL"/>
            <a:t>Dodawanie zdjęć (np. nowych produktów) lub filmów promocyjnych </a:t>
          </a:r>
          <a:endParaRPr lang="en-US"/>
        </a:p>
      </dgm:t>
    </dgm:pt>
    <dgm:pt modelId="{DA761FBF-970D-433B-AE71-5927F575642A}" type="parTrans" cxnId="{003B0BF1-24B9-4689-8904-65C443F78AAE}">
      <dgm:prSet/>
      <dgm:spPr/>
      <dgm:t>
        <a:bodyPr/>
        <a:lstStyle/>
        <a:p>
          <a:endParaRPr lang="en-US"/>
        </a:p>
      </dgm:t>
    </dgm:pt>
    <dgm:pt modelId="{406B4897-F36D-470B-BEA4-A971F238723D}" type="sibTrans" cxnId="{003B0BF1-24B9-4689-8904-65C443F78AAE}">
      <dgm:prSet/>
      <dgm:spPr/>
      <dgm:t>
        <a:bodyPr/>
        <a:lstStyle/>
        <a:p>
          <a:endParaRPr lang="en-US"/>
        </a:p>
      </dgm:t>
    </dgm:pt>
    <dgm:pt modelId="{74F3BBE2-25A2-49BC-9C0C-C6E6BC3D5452}" type="pres">
      <dgm:prSet presAssocID="{5F152D8D-F9D5-47E0-8DD7-A1A1CCAA7E8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2E39A11-D28D-4A8A-B960-66F785047212}" type="pres">
      <dgm:prSet presAssocID="{FFE56702-8F23-4E1B-A0E2-9D7A0C1A6FC1}" presName="compNode" presStyleCnt="0"/>
      <dgm:spPr/>
    </dgm:pt>
    <dgm:pt modelId="{E41F27CE-4658-4525-84A4-49A538453B5A}" type="pres">
      <dgm:prSet presAssocID="{FFE56702-8F23-4E1B-A0E2-9D7A0C1A6FC1}" presName="bgRect" presStyleLbl="bgShp" presStyleIdx="0" presStyleCnt="6"/>
      <dgm:spPr/>
    </dgm:pt>
    <dgm:pt modelId="{22579710-0B45-4D1F-B98F-0DCDB192BC1B}" type="pres">
      <dgm:prSet presAssocID="{FFE56702-8F23-4E1B-A0E2-9D7A0C1A6FC1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FF1E6B67-1600-4B6C-A05F-F57DF9A47122}" type="pres">
      <dgm:prSet presAssocID="{FFE56702-8F23-4E1B-A0E2-9D7A0C1A6FC1}" presName="spaceRect" presStyleCnt="0"/>
      <dgm:spPr/>
    </dgm:pt>
    <dgm:pt modelId="{EA9A7916-B08A-417E-9A9C-9941EDFD6286}" type="pres">
      <dgm:prSet presAssocID="{FFE56702-8F23-4E1B-A0E2-9D7A0C1A6FC1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D8D3E81-0FBB-4DBC-A2E8-0DD62BAC3B8D}" type="pres">
      <dgm:prSet presAssocID="{9284C83E-998C-4A77-9574-78AACC2375FE}" presName="sibTrans" presStyleCnt="0"/>
      <dgm:spPr/>
    </dgm:pt>
    <dgm:pt modelId="{952B43AC-B6F4-40B4-A67F-D78CE1E755C8}" type="pres">
      <dgm:prSet presAssocID="{5BA63503-4EF4-488A-A2A4-68BD79CAE805}" presName="compNode" presStyleCnt="0"/>
      <dgm:spPr/>
    </dgm:pt>
    <dgm:pt modelId="{C823E0E0-CFF8-45F0-BD5B-42EC9B6C6AC0}" type="pres">
      <dgm:prSet presAssocID="{5BA63503-4EF4-488A-A2A4-68BD79CAE805}" presName="bgRect" presStyleLbl="bgShp" presStyleIdx="1" presStyleCnt="6"/>
      <dgm:spPr/>
    </dgm:pt>
    <dgm:pt modelId="{870CBBCE-7F33-461F-A361-AC0383B4232B}" type="pres">
      <dgm:prSet presAssocID="{5BA63503-4EF4-488A-A2A4-68BD79CAE805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C359511-AAFD-4878-B0E5-BF848A7B5FBC}" type="pres">
      <dgm:prSet presAssocID="{5BA63503-4EF4-488A-A2A4-68BD79CAE805}" presName="spaceRect" presStyleCnt="0"/>
      <dgm:spPr/>
    </dgm:pt>
    <dgm:pt modelId="{C0C8609B-F2EE-49DC-9F83-329E5B8C06E4}" type="pres">
      <dgm:prSet presAssocID="{5BA63503-4EF4-488A-A2A4-68BD79CAE805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EB8C273-0CA2-4D57-B5D4-CFA66F787A91}" type="pres">
      <dgm:prSet presAssocID="{CB321C2E-0DEB-4C2C-900F-AB30932002A5}" presName="sibTrans" presStyleCnt="0"/>
      <dgm:spPr/>
    </dgm:pt>
    <dgm:pt modelId="{5B683ACA-E0A8-4722-88A2-6AC63D856F64}" type="pres">
      <dgm:prSet presAssocID="{31790D1B-FF75-4175-8C5C-1D747A543FC3}" presName="compNode" presStyleCnt="0"/>
      <dgm:spPr/>
    </dgm:pt>
    <dgm:pt modelId="{3E3DB7F4-CF58-49A6-B17F-B052121D5244}" type="pres">
      <dgm:prSet presAssocID="{31790D1B-FF75-4175-8C5C-1D747A543FC3}" presName="bgRect" presStyleLbl="bgShp" presStyleIdx="2" presStyleCnt="6"/>
      <dgm:spPr/>
    </dgm:pt>
    <dgm:pt modelId="{1688B346-5FDD-4160-8E8B-4EC1C06D729B}" type="pres">
      <dgm:prSet presAssocID="{31790D1B-FF75-4175-8C5C-1D747A543FC3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2E2622F-6534-4A6D-BED1-D8BB2EDFD107}" type="pres">
      <dgm:prSet presAssocID="{31790D1B-FF75-4175-8C5C-1D747A543FC3}" presName="spaceRect" presStyleCnt="0"/>
      <dgm:spPr/>
    </dgm:pt>
    <dgm:pt modelId="{0D901302-7634-43E6-B0DA-B75BC9E03403}" type="pres">
      <dgm:prSet presAssocID="{31790D1B-FF75-4175-8C5C-1D747A543FC3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3EC7A86-FD35-49FB-AF8C-8E2A1AFE12A8}" type="pres">
      <dgm:prSet presAssocID="{4A076185-632F-4F07-A8D2-B6FA9F362D78}" presName="sibTrans" presStyleCnt="0"/>
      <dgm:spPr/>
    </dgm:pt>
    <dgm:pt modelId="{3A71EEE0-6653-4FFE-8189-F39725EAF9F8}" type="pres">
      <dgm:prSet presAssocID="{BBFA00DD-5EA9-44A2-BFC9-DCC016680B78}" presName="compNode" presStyleCnt="0"/>
      <dgm:spPr/>
    </dgm:pt>
    <dgm:pt modelId="{7EA964E2-BDEC-4598-A4F1-6EF827D0DD24}" type="pres">
      <dgm:prSet presAssocID="{BBFA00DD-5EA9-44A2-BFC9-DCC016680B78}" presName="bgRect" presStyleLbl="bgShp" presStyleIdx="3" presStyleCnt="6"/>
      <dgm:spPr/>
    </dgm:pt>
    <dgm:pt modelId="{5076C50F-0AF1-4DD6-B1C6-60CDFFA4E1F3}" type="pres">
      <dgm:prSet presAssocID="{BBFA00DD-5EA9-44A2-BFC9-DCC016680B78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3DC7631-EAE0-481C-8129-3328A093A258}" type="pres">
      <dgm:prSet presAssocID="{BBFA00DD-5EA9-44A2-BFC9-DCC016680B78}" presName="spaceRect" presStyleCnt="0"/>
      <dgm:spPr/>
    </dgm:pt>
    <dgm:pt modelId="{AA05C56F-FF4A-42FF-86F8-B520C083FA6F}" type="pres">
      <dgm:prSet presAssocID="{BBFA00DD-5EA9-44A2-BFC9-DCC016680B78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58C070D-7ACD-473D-9D14-6B24279FC158}" type="pres">
      <dgm:prSet presAssocID="{7757C16C-C075-4F1B-8147-09AF1F446374}" presName="sibTrans" presStyleCnt="0"/>
      <dgm:spPr/>
    </dgm:pt>
    <dgm:pt modelId="{51CB234C-45D8-4EF5-9986-236193B8E6B9}" type="pres">
      <dgm:prSet presAssocID="{33C932E9-FBF5-49CE-89DF-13FC2EB267F6}" presName="compNode" presStyleCnt="0"/>
      <dgm:spPr/>
    </dgm:pt>
    <dgm:pt modelId="{B8F132E3-B24E-4FCD-8CDA-F70FE429AC42}" type="pres">
      <dgm:prSet presAssocID="{33C932E9-FBF5-49CE-89DF-13FC2EB267F6}" presName="bgRect" presStyleLbl="bgShp" presStyleIdx="4" presStyleCnt="6"/>
      <dgm:spPr/>
    </dgm:pt>
    <dgm:pt modelId="{14648D8A-5AA7-48C1-B824-87F29B32ABD2}" type="pres">
      <dgm:prSet presAssocID="{33C932E9-FBF5-49CE-89DF-13FC2EB267F6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53610CA8-0F87-455B-8CC7-375486EC2EBD}" type="pres">
      <dgm:prSet presAssocID="{33C932E9-FBF5-49CE-89DF-13FC2EB267F6}" presName="spaceRect" presStyleCnt="0"/>
      <dgm:spPr/>
    </dgm:pt>
    <dgm:pt modelId="{065A8D14-6126-4573-B903-38C63F780DD8}" type="pres">
      <dgm:prSet presAssocID="{33C932E9-FBF5-49CE-89DF-13FC2EB267F6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183C55F-D17B-407E-ABD4-69A7DB7B41C7}" type="pres">
      <dgm:prSet presAssocID="{3BF3860F-3658-495F-B8A5-F774B94CB496}" presName="sibTrans" presStyleCnt="0"/>
      <dgm:spPr/>
    </dgm:pt>
    <dgm:pt modelId="{A4A78506-82FD-4132-A7A7-712E448FE413}" type="pres">
      <dgm:prSet presAssocID="{DBA3FAE9-29F4-498B-8F0B-1EBF8C0D510E}" presName="compNode" presStyleCnt="0"/>
      <dgm:spPr/>
    </dgm:pt>
    <dgm:pt modelId="{2A615BB7-B847-493F-B981-3D37823D6AEA}" type="pres">
      <dgm:prSet presAssocID="{DBA3FAE9-29F4-498B-8F0B-1EBF8C0D510E}" presName="bgRect" presStyleLbl="bgShp" presStyleIdx="5" presStyleCnt="6"/>
      <dgm:spPr/>
    </dgm:pt>
    <dgm:pt modelId="{32777075-4A29-4878-AE70-755EAD6E3C7D}" type="pres">
      <dgm:prSet presAssocID="{DBA3FAE9-29F4-498B-8F0B-1EBF8C0D510E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6625229B-9D4E-4573-8727-66DDEBEDEFF1}" type="pres">
      <dgm:prSet presAssocID="{DBA3FAE9-29F4-498B-8F0B-1EBF8C0D510E}" presName="spaceRect" presStyleCnt="0"/>
      <dgm:spPr/>
    </dgm:pt>
    <dgm:pt modelId="{54CA90F2-8171-4893-A35E-CD885B2DC149}" type="pres">
      <dgm:prSet presAssocID="{DBA3FAE9-29F4-498B-8F0B-1EBF8C0D510E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9FA88412-57AA-4CDE-A06C-64A6155BD54A}" srcId="{5F152D8D-F9D5-47E0-8DD7-A1A1CCAA7E8F}" destId="{33C932E9-FBF5-49CE-89DF-13FC2EB267F6}" srcOrd="4" destOrd="0" parTransId="{308E7C71-CD4E-4C81-A99D-64F300E78B4F}" sibTransId="{3BF3860F-3658-495F-B8A5-F774B94CB496}"/>
    <dgm:cxn modelId="{EB47032B-7553-402E-A37A-97E91CEB624D}" srcId="{5F152D8D-F9D5-47E0-8DD7-A1A1CCAA7E8F}" destId="{FFE56702-8F23-4E1B-A0E2-9D7A0C1A6FC1}" srcOrd="0" destOrd="0" parTransId="{50C40DB9-1636-4795-958C-C4AC5E3ADE9D}" sibTransId="{9284C83E-998C-4A77-9574-78AACC2375FE}"/>
    <dgm:cxn modelId="{574C8C17-9D6E-4ACE-87FE-C5821F51C4D0}" type="presOf" srcId="{FFE56702-8F23-4E1B-A0E2-9D7A0C1A6FC1}" destId="{EA9A7916-B08A-417E-9A9C-9941EDFD6286}" srcOrd="0" destOrd="0" presId="urn:microsoft.com/office/officeart/2018/2/layout/IconVerticalSolidList"/>
    <dgm:cxn modelId="{F1928DDC-1D35-469B-873A-8926BC96A09B}" type="presOf" srcId="{31790D1B-FF75-4175-8C5C-1D747A543FC3}" destId="{0D901302-7634-43E6-B0DA-B75BC9E03403}" srcOrd="0" destOrd="0" presId="urn:microsoft.com/office/officeart/2018/2/layout/IconVerticalSolidList"/>
    <dgm:cxn modelId="{003B0BF1-24B9-4689-8904-65C443F78AAE}" srcId="{5F152D8D-F9D5-47E0-8DD7-A1A1CCAA7E8F}" destId="{DBA3FAE9-29F4-498B-8F0B-1EBF8C0D510E}" srcOrd="5" destOrd="0" parTransId="{DA761FBF-970D-433B-AE71-5927F575642A}" sibTransId="{406B4897-F36D-470B-BEA4-A971F238723D}"/>
    <dgm:cxn modelId="{B91E2889-D98F-47FF-836B-66597CF66A8B}" srcId="{5F152D8D-F9D5-47E0-8DD7-A1A1CCAA7E8F}" destId="{31790D1B-FF75-4175-8C5C-1D747A543FC3}" srcOrd="2" destOrd="0" parTransId="{DDD8036C-5030-401E-8E49-1B9A26057675}" sibTransId="{4A076185-632F-4F07-A8D2-B6FA9F362D78}"/>
    <dgm:cxn modelId="{5691272D-58E7-456C-AFD8-BFF01FA47EEA}" srcId="{5F152D8D-F9D5-47E0-8DD7-A1A1CCAA7E8F}" destId="{BBFA00DD-5EA9-44A2-BFC9-DCC016680B78}" srcOrd="3" destOrd="0" parTransId="{C9D478F4-CC76-42B3-8123-CE3D29249CFF}" sibTransId="{7757C16C-C075-4F1B-8147-09AF1F446374}"/>
    <dgm:cxn modelId="{6C15FE80-9FD7-4347-A1DC-5A518EF7447B}" type="presOf" srcId="{BBFA00DD-5EA9-44A2-BFC9-DCC016680B78}" destId="{AA05C56F-FF4A-42FF-86F8-B520C083FA6F}" srcOrd="0" destOrd="0" presId="urn:microsoft.com/office/officeart/2018/2/layout/IconVerticalSolidList"/>
    <dgm:cxn modelId="{CB8D44C5-A04A-4392-9AD5-5A088AD4EAC4}" type="presOf" srcId="{5F152D8D-F9D5-47E0-8DD7-A1A1CCAA7E8F}" destId="{74F3BBE2-25A2-49BC-9C0C-C6E6BC3D5452}" srcOrd="0" destOrd="0" presId="urn:microsoft.com/office/officeart/2018/2/layout/IconVerticalSolidList"/>
    <dgm:cxn modelId="{B932CB6F-33E1-473B-844F-99D0E510AF27}" type="presOf" srcId="{33C932E9-FBF5-49CE-89DF-13FC2EB267F6}" destId="{065A8D14-6126-4573-B903-38C63F780DD8}" srcOrd="0" destOrd="0" presId="urn:microsoft.com/office/officeart/2018/2/layout/IconVerticalSolidList"/>
    <dgm:cxn modelId="{77D202B0-4F98-4F1A-BD76-9D3A77B1B290}" srcId="{5F152D8D-F9D5-47E0-8DD7-A1A1CCAA7E8F}" destId="{5BA63503-4EF4-488A-A2A4-68BD79CAE805}" srcOrd="1" destOrd="0" parTransId="{83517E54-0C9A-498C-BB6F-179027270C14}" sibTransId="{CB321C2E-0DEB-4C2C-900F-AB30932002A5}"/>
    <dgm:cxn modelId="{3924C98C-6027-453B-A0DD-5D7ADCABF70B}" type="presOf" srcId="{5BA63503-4EF4-488A-A2A4-68BD79CAE805}" destId="{C0C8609B-F2EE-49DC-9F83-329E5B8C06E4}" srcOrd="0" destOrd="0" presId="urn:microsoft.com/office/officeart/2018/2/layout/IconVerticalSolidList"/>
    <dgm:cxn modelId="{68221B06-2487-4E2D-85B0-D789F3295C27}" type="presOf" srcId="{DBA3FAE9-29F4-498B-8F0B-1EBF8C0D510E}" destId="{54CA90F2-8171-4893-A35E-CD885B2DC149}" srcOrd="0" destOrd="0" presId="urn:microsoft.com/office/officeart/2018/2/layout/IconVerticalSolidList"/>
    <dgm:cxn modelId="{87D6187E-2B8B-4042-A858-91C3E62A4664}" type="presParOf" srcId="{74F3BBE2-25A2-49BC-9C0C-C6E6BC3D5452}" destId="{42E39A11-D28D-4A8A-B960-66F785047212}" srcOrd="0" destOrd="0" presId="urn:microsoft.com/office/officeart/2018/2/layout/IconVerticalSolidList"/>
    <dgm:cxn modelId="{056C5A4F-8427-42CA-8F70-07164CBD971F}" type="presParOf" srcId="{42E39A11-D28D-4A8A-B960-66F785047212}" destId="{E41F27CE-4658-4525-84A4-49A538453B5A}" srcOrd="0" destOrd="0" presId="urn:microsoft.com/office/officeart/2018/2/layout/IconVerticalSolidList"/>
    <dgm:cxn modelId="{F020C4D8-F95E-4CE4-ADB8-834D265215D4}" type="presParOf" srcId="{42E39A11-D28D-4A8A-B960-66F785047212}" destId="{22579710-0B45-4D1F-B98F-0DCDB192BC1B}" srcOrd="1" destOrd="0" presId="urn:microsoft.com/office/officeart/2018/2/layout/IconVerticalSolidList"/>
    <dgm:cxn modelId="{1C00294A-DE41-44AB-B5D6-72877A16E2E8}" type="presParOf" srcId="{42E39A11-D28D-4A8A-B960-66F785047212}" destId="{FF1E6B67-1600-4B6C-A05F-F57DF9A47122}" srcOrd="2" destOrd="0" presId="urn:microsoft.com/office/officeart/2018/2/layout/IconVerticalSolidList"/>
    <dgm:cxn modelId="{EA012055-0672-4E00-8969-8F5670A00905}" type="presParOf" srcId="{42E39A11-D28D-4A8A-B960-66F785047212}" destId="{EA9A7916-B08A-417E-9A9C-9941EDFD6286}" srcOrd="3" destOrd="0" presId="urn:microsoft.com/office/officeart/2018/2/layout/IconVerticalSolidList"/>
    <dgm:cxn modelId="{0C0D3FD6-DAA0-402A-967C-6635806822AE}" type="presParOf" srcId="{74F3BBE2-25A2-49BC-9C0C-C6E6BC3D5452}" destId="{1D8D3E81-0FBB-4DBC-A2E8-0DD62BAC3B8D}" srcOrd="1" destOrd="0" presId="urn:microsoft.com/office/officeart/2018/2/layout/IconVerticalSolidList"/>
    <dgm:cxn modelId="{6E88D511-9EB6-4376-BA19-75CE0D8017F0}" type="presParOf" srcId="{74F3BBE2-25A2-49BC-9C0C-C6E6BC3D5452}" destId="{952B43AC-B6F4-40B4-A67F-D78CE1E755C8}" srcOrd="2" destOrd="0" presId="urn:microsoft.com/office/officeart/2018/2/layout/IconVerticalSolidList"/>
    <dgm:cxn modelId="{59A0623C-1C8E-42D9-BAC9-C4896A93151A}" type="presParOf" srcId="{952B43AC-B6F4-40B4-A67F-D78CE1E755C8}" destId="{C823E0E0-CFF8-45F0-BD5B-42EC9B6C6AC0}" srcOrd="0" destOrd="0" presId="urn:microsoft.com/office/officeart/2018/2/layout/IconVerticalSolidList"/>
    <dgm:cxn modelId="{C907D2BC-0952-4D57-8FEB-4B476F0E0A5A}" type="presParOf" srcId="{952B43AC-B6F4-40B4-A67F-D78CE1E755C8}" destId="{870CBBCE-7F33-461F-A361-AC0383B4232B}" srcOrd="1" destOrd="0" presId="urn:microsoft.com/office/officeart/2018/2/layout/IconVerticalSolidList"/>
    <dgm:cxn modelId="{5146AA7F-C2BB-41F9-94A3-368C93215029}" type="presParOf" srcId="{952B43AC-B6F4-40B4-A67F-D78CE1E755C8}" destId="{DC359511-AAFD-4878-B0E5-BF848A7B5FBC}" srcOrd="2" destOrd="0" presId="urn:microsoft.com/office/officeart/2018/2/layout/IconVerticalSolidList"/>
    <dgm:cxn modelId="{C5E9799B-E05C-443A-A7C4-F1857ECAE7DD}" type="presParOf" srcId="{952B43AC-B6F4-40B4-A67F-D78CE1E755C8}" destId="{C0C8609B-F2EE-49DC-9F83-329E5B8C06E4}" srcOrd="3" destOrd="0" presId="urn:microsoft.com/office/officeart/2018/2/layout/IconVerticalSolidList"/>
    <dgm:cxn modelId="{C2171784-1907-44B9-9B2E-4E4F891D2E0E}" type="presParOf" srcId="{74F3BBE2-25A2-49BC-9C0C-C6E6BC3D5452}" destId="{3EB8C273-0CA2-4D57-B5D4-CFA66F787A91}" srcOrd="3" destOrd="0" presId="urn:microsoft.com/office/officeart/2018/2/layout/IconVerticalSolidList"/>
    <dgm:cxn modelId="{079828BB-5E6D-47E0-BE27-E46EB7A3849D}" type="presParOf" srcId="{74F3BBE2-25A2-49BC-9C0C-C6E6BC3D5452}" destId="{5B683ACA-E0A8-4722-88A2-6AC63D856F64}" srcOrd="4" destOrd="0" presId="urn:microsoft.com/office/officeart/2018/2/layout/IconVerticalSolidList"/>
    <dgm:cxn modelId="{38D745EA-F3BC-464F-A3BD-27ADAEFA2BBB}" type="presParOf" srcId="{5B683ACA-E0A8-4722-88A2-6AC63D856F64}" destId="{3E3DB7F4-CF58-49A6-B17F-B052121D5244}" srcOrd="0" destOrd="0" presId="urn:microsoft.com/office/officeart/2018/2/layout/IconVerticalSolidList"/>
    <dgm:cxn modelId="{53ACFF01-6FC7-46EC-81E7-F93AA184673F}" type="presParOf" srcId="{5B683ACA-E0A8-4722-88A2-6AC63D856F64}" destId="{1688B346-5FDD-4160-8E8B-4EC1C06D729B}" srcOrd="1" destOrd="0" presId="urn:microsoft.com/office/officeart/2018/2/layout/IconVerticalSolidList"/>
    <dgm:cxn modelId="{7C9FA0FC-4A26-4450-8AEC-EEC8761CA41E}" type="presParOf" srcId="{5B683ACA-E0A8-4722-88A2-6AC63D856F64}" destId="{52E2622F-6534-4A6D-BED1-D8BB2EDFD107}" srcOrd="2" destOrd="0" presId="urn:microsoft.com/office/officeart/2018/2/layout/IconVerticalSolidList"/>
    <dgm:cxn modelId="{40678A33-4444-4122-8B4E-1DCA9C004151}" type="presParOf" srcId="{5B683ACA-E0A8-4722-88A2-6AC63D856F64}" destId="{0D901302-7634-43E6-B0DA-B75BC9E03403}" srcOrd="3" destOrd="0" presId="urn:microsoft.com/office/officeart/2018/2/layout/IconVerticalSolidList"/>
    <dgm:cxn modelId="{BC090B20-0332-47EA-89C4-8EB5BCD23BE2}" type="presParOf" srcId="{74F3BBE2-25A2-49BC-9C0C-C6E6BC3D5452}" destId="{73EC7A86-FD35-49FB-AF8C-8E2A1AFE12A8}" srcOrd="5" destOrd="0" presId="urn:microsoft.com/office/officeart/2018/2/layout/IconVerticalSolidList"/>
    <dgm:cxn modelId="{E3457CD4-4D73-4E30-B518-A0271A17ED95}" type="presParOf" srcId="{74F3BBE2-25A2-49BC-9C0C-C6E6BC3D5452}" destId="{3A71EEE0-6653-4FFE-8189-F39725EAF9F8}" srcOrd="6" destOrd="0" presId="urn:microsoft.com/office/officeart/2018/2/layout/IconVerticalSolidList"/>
    <dgm:cxn modelId="{7DAFB171-4979-463C-8047-E7F1176AA013}" type="presParOf" srcId="{3A71EEE0-6653-4FFE-8189-F39725EAF9F8}" destId="{7EA964E2-BDEC-4598-A4F1-6EF827D0DD24}" srcOrd="0" destOrd="0" presId="urn:microsoft.com/office/officeart/2018/2/layout/IconVerticalSolidList"/>
    <dgm:cxn modelId="{FF48B905-0734-4A0F-9949-772B2C11DC52}" type="presParOf" srcId="{3A71EEE0-6653-4FFE-8189-F39725EAF9F8}" destId="{5076C50F-0AF1-4DD6-B1C6-60CDFFA4E1F3}" srcOrd="1" destOrd="0" presId="urn:microsoft.com/office/officeart/2018/2/layout/IconVerticalSolidList"/>
    <dgm:cxn modelId="{83EDE5A6-4055-48CB-9B9C-19409E427072}" type="presParOf" srcId="{3A71EEE0-6653-4FFE-8189-F39725EAF9F8}" destId="{83DC7631-EAE0-481C-8129-3328A093A258}" srcOrd="2" destOrd="0" presId="urn:microsoft.com/office/officeart/2018/2/layout/IconVerticalSolidList"/>
    <dgm:cxn modelId="{B63B062D-1394-470B-9094-386ECDFA7C55}" type="presParOf" srcId="{3A71EEE0-6653-4FFE-8189-F39725EAF9F8}" destId="{AA05C56F-FF4A-42FF-86F8-B520C083FA6F}" srcOrd="3" destOrd="0" presId="urn:microsoft.com/office/officeart/2018/2/layout/IconVerticalSolidList"/>
    <dgm:cxn modelId="{8220CF95-405D-42EA-A189-8E7757588475}" type="presParOf" srcId="{74F3BBE2-25A2-49BC-9C0C-C6E6BC3D5452}" destId="{758C070D-7ACD-473D-9D14-6B24279FC158}" srcOrd="7" destOrd="0" presId="urn:microsoft.com/office/officeart/2018/2/layout/IconVerticalSolidList"/>
    <dgm:cxn modelId="{104B1AC6-E6B9-409B-92FD-B034D32ED162}" type="presParOf" srcId="{74F3BBE2-25A2-49BC-9C0C-C6E6BC3D5452}" destId="{51CB234C-45D8-4EF5-9986-236193B8E6B9}" srcOrd="8" destOrd="0" presId="urn:microsoft.com/office/officeart/2018/2/layout/IconVerticalSolidList"/>
    <dgm:cxn modelId="{4ED70446-A26F-4233-92FB-F8F6EDDF3549}" type="presParOf" srcId="{51CB234C-45D8-4EF5-9986-236193B8E6B9}" destId="{B8F132E3-B24E-4FCD-8CDA-F70FE429AC42}" srcOrd="0" destOrd="0" presId="urn:microsoft.com/office/officeart/2018/2/layout/IconVerticalSolidList"/>
    <dgm:cxn modelId="{AD3F4F1F-FE9B-41D7-9D7D-7EACA9BF0F35}" type="presParOf" srcId="{51CB234C-45D8-4EF5-9986-236193B8E6B9}" destId="{14648D8A-5AA7-48C1-B824-87F29B32ABD2}" srcOrd="1" destOrd="0" presId="urn:microsoft.com/office/officeart/2018/2/layout/IconVerticalSolidList"/>
    <dgm:cxn modelId="{67D13154-1F78-4CDB-88FA-FF4D1C7F7CAE}" type="presParOf" srcId="{51CB234C-45D8-4EF5-9986-236193B8E6B9}" destId="{53610CA8-0F87-455B-8CC7-375486EC2EBD}" srcOrd="2" destOrd="0" presId="urn:microsoft.com/office/officeart/2018/2/layout/IconVerticalSolidList"/>
    <dgm:cxn modelId="{643ABA85-2A21-46E5-8C0F-205A89689348}" type="presParOf" srcId="{51CB234C-45D8-4EF5-9986-236193B8E6B9}" destId="{065A8D14-6126-4573-B903-38C63F780DD8}" srcOrd="3" destOrd="0" presId="urn:microsoft.com/office/officeart/2018/2/layout/IconVerticalSolidList"/>
    <dgm:cxn modelId="{E663ABC3-C2C2-427A-AAE7-DF3905C0C2DC}" type="presParOf" srcId="{74F3BBE2-25A2-49BC-9C0C-C6E6BC3D5452}" destId="{B183C55F-D17B-407E-ABD4-69A7DB7B41C7}" srcOrd="9" destOrd="0" presId="urn:microsoft.com/office/officeart/2018/2/layout/IconVerticalSolidList"/>
    <dgm:cxn modelId="{66E35F64-CC20-4960-9F35-F26ED0253C99}" type="presParOf" srcId="{74F3BBE2-25A2-49BC-9C0C-C6E6BC3D5452}" destId="{A4A78506-82FD-4132-A7A7-712E448FE413}" srcOrd="10" destOrd="0" presId="urn:microsoft.com/office/officeart/2018/2/layout/IconVerticalSolidList"/>
    <dgm:cxn modelId="{68D93D03-ADBC-467A-A4E3-3DC4CBCBE684}" type="presParOf" srcId="{A4A78506-82FD-4132-A7A7-712E448FE413}" destId="{2A615BB7-B847-493F-B981-3D37823D6AEA}" srcOrd="0" destOrd="0" presId="urn:microsoft.com/office/officeart/2018/2/layout/IconVerticalSolidList"/>
    <dgm:cxn modelId="{0D81A9E6-B786-42E7-8023-D3049326F25A}" type="presParOf" srcId="{A4A78506-82FD-4132-A7A7-712E448FE413}" destId="{32777075-4A29-4878-AE70-755EAD6E3C7D}" srcOrd="1" destOrd="0" presId="urn:microsoft.com/office/officeart/2018/2/layout/IconVerticalSolidList"/>
    <dgm:cxn modelId="{0A4C76F2-76B8-43FA-92C6-BBA53660FE85}" type="presParOf" srcId="{A4A78506-82FD-4132-A7A7-712E448FE413}" destId="{6625229B-9D4E-4573-8727-66DDEBEDEFF1}" srcOrd="2" destOrd="0" presId="urn:microsoft.com/office/officeart/2018/2/layout/IconVerticalSolidList"/>
    <dgm:cxn modelId="{29E3BAE9-BCDE-48CE-A246-D80936D9359D}" type="presParOf" srcId="{A4A78506-82FD-4132-A7A7-712E448FE413}" destId="{54CA90F2-8171-4893-A35E-CD885B2DC1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0CA00-FA95-4BBE-875E-0704A403CD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40858CB-AABE-4A9E-B1CA-41F79D2C8DF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oglądalność może zapewnić trafny dobór frazy umożliwiającej wyszukanie filmu oraz tagów. </a:t>
          </a:r>
          <a:endParaRPr lang="en-US"/>
        </a:p>
      </dgm:t>
    </dgm:pt>
    <dgm:pt modelId="{807DF7D2-4834-4F9F-A814-0AAC19092A0A}" type="parTrans" cxnId="{FE487D05-054D-4FBD-B9DB-35B84E0E4F11}">
      <dgm:prSet/>
      <dgm:spPr/>
      <dgm:t>
        <a:bodyPr/>
        <a:lstStyle/>
        <a:p>
          <a:endParaRPr lang="en-US"/>
        </a:p>
      </dgm:t>
    </dgm:pt>
    <dgm:pt modelId="{B105CFFE-1E53-4334-BCD1-54C63B470B10}" type="sibTrans" cxnId="{FE487D05-054D-4FBD-B9DB-35B84E0E4F11}">
      <dgm:prSet/>
      <dgm:spPr/>
      <dgm:t>
        <a:bodyPr/>
        <a:lstStyle/>
        <a:p>
          <a:endParaRPr lang="en-US"/>
        </a:p>
      </dgm:t>
    </dgm:pt>
    <dgm:pt modelId="{0B2A6262-4A2F-49F2-A15B-C5962AF8D91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Co ważne, jeśli mamy zdywersyfikowaną działalność, powinniśmy założyć kilka kanałów na YT, aby treści o podobnej tematyce pojawiały się przy konkretnym użytkowniku. Zapewni to spójność przekazu. </a:t>
          </a:r>
          <a:endParaRPr lang="en-US"/>
        </a:p>
      </dgm:t>
    </dgm:pt>
    <dgm:pt modelId="{F4641D33-836E-4F36-9379-F57DEE8D41DB}" type="parTrans" cxnId="{50AB1DA0-95B5-425C-9482-8C906DD36EAE}">
      <dgm:prSet/>
      <dgm:spPr/>
      <dgm:t>
        <a:bodyPr/>
        <a:lstStyle/>
        <a:p>
          <a:endParaRPr lang="en-US"/>
        </a:p>
      </dgm:t>
    </dgm:pt>
    <dgm:pt modelId="{78E1F0D9-E83A-468A-B698-EB688F8772DD}" type="sibTrans" cxnId="{50AB1DA0-95B5-425C-9482-8C906DD36EAE}">
      <dgm:prSet/>
      <dgm:spPr/>
      <dgm:t>
        <a:bodyPr/>
        <a:lstStyle/>
        <a:p>
          <a:endParaRPr lang="en-US"/>
        </a:p>
      </dgm:t>
    </dgm:pt>
    <dgm:pt modelId="{44FDA30A-2BFF-4CEE-9155-CB99596E975F}" type="pres">
      <dgm:prSet presAssocID="{07F0CA00-FA95-4BBE-875E-0704A403CD1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D3805CD-FE38-4A7B-957D-81690C95E882}" type="pres">
      <dgm:prSet presAssocID="{040858CB-AABE-4A9E-B1CA-41F79D2C8DF4}" presName="compNode" presStyleCnt="0"/>
      <dgm:spPr/>
    </dgm:pt>
    <dgm:pt modelId="{6BC45C70-3ED4-4393-93BC-46363FA9AA9E}" type="pres">
      <dgm:prSet presAssocID="{040858CB-AABE-4A9E-B1CA-41F79D2C8DF4}" presName="bgRect" presStyleLbl="bgShp" presStyleIdx="0" presStyleCnt="2"/>
      <dgm:spPr/>
    </dgm:pt>
    <dgm:pt modelId="{215D1A70-55E9-438E-B2FD-032122E69EFD}" type="pres">
      <dgm:prSet presAssocID="{040858CB-AABE-4A9E-B1CA-41F79D2C8DF4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A98A5E3-8C7A-4ACA-81DF-186A6241C412}" type="pres">
      <dgm:prSet presAssocID="{040858CB-AABE-4A9E-B1CA-41F79D2C8DF4}" presName="spaceRect" presStyleCnt="0"/>
      <dgm:spPr/>
    </dgm:pt>
    <dgm:pt modelId="{9196478D-71F5-42AF-9FAE-CACA05D947C1}" type="pres">
      <dgm:prSet presAssocID="{040858CB-AABE-4A9E-B1CA-41F79D2C8DF4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8D12385-CA37-428B-A5DF-BD400C82F796}" type="pres">
      <dgm:prSet presAssocID="{B105CFFE-1E53-4334-BCD1-54C63B470B10}" presName="sibTrans" presStyleCnt="0"/>
      <dgm:spPr/>
    </dgm:pt>
    <dgm:pt modelId="{28769154-70FC-45EF-88D6-ACC6639DC606}" type="pres">
      <dgm:prSet presAssocID="{0B2A6262-4A2F-49F2-A15B-C5962AF8D918}" presName="compNode" presStyleCnt="0"/>
      <dgm:spPr/>
    </dgm:pt>
    <dgm:pt modelId="{D97F9590-AD20-4A38-BE8D-F7C79BAA977B}" type="pres">
      <dgm:prSet presAssocID="{0B2A6262-4A2F-49F2-A15B-C5962AF8D918}" presName="bgRect" presStyleLbl="bgShp" presStyleIdx="1" presStyleCnt="2"/>
      <dgm:spPr/>
    </dgm:pt>
    <dgm:pt modelId="{3A071334-DB7B-4A7B-80CE-B0DCDAC0406F}" type="pres">
      <dgm:prSet presAssocID="{0B2A6262-4A2F-49F2-A15B-C5962AF8D918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E2C48EC-40AB-4DD8-AEC8-4ECFBCED9F40}" type="pres">
      <dgm:prSet presAssocID="{0B2A6262-4A2F-49F2-A15B-C5962AF8D918}" presName="spaceRect" presStyleCnt="0"/>
      <dgm:spPr/>
    </dgm:pt>
    <dgm:pt modelId="{8FBB8DCC-AC96-4DDA-879E-FDDEBC5ABA48}" type="pres">
      <dgm:prSet presAssocID="{0B2A6262-4A2F-49F2-A15B-C5962AF8D918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54D99A28-6146-42AE-B135-05678B1FB734}" type="presOf" srcId="{0B2A6262-4A2F-49F2-A15B-C5962AF8D918}" destId="{8FBB8DCC-AC96-4DDA-879E-FDDEBC5ABA48}" srcOrd="0" destOrd="0" presId="urn:microsoft.com/office/officeart/2018/2/layout/IconVerticalSolidList"/>
    <dgm:cxn modelId="{50AB1DA0-95B5-425C-9482-8C906DD36EAE}" srcId="{07F0CA00-FA95-4BBE-875E-0704A403CD15}" destId="{0B2A6262-4A2F-49F2-A15B-C5962AF8D918}" srcOrd="1" destOrd="0" parTransId="{F4641D33-836E-4F36-9379-F57DEE8D41DB}" sibTransId="{78E1F0D9-E83A-468A-B698-EB688F8772DD}"/>
    <dgm:cxn modelId="{CFD31FD3-CF2F-4E62-8437-ADCD28E8E61C}" type="presOf" srcId="{07F0CA00-FA95-4BBE-875E-0704A403CD15}" destId="{44FDA30A-2BFF-4CEE-9155-CB99596E975F}" srcOrd="0" destOrd="0" presId="urn:microsoft.com/office/officeart/2018/2/layout/IconVerticalSolidList"/>
    <dgm:cxn modelId="{C89114BD-503F-44FD-8321-C6B5DCB09EDC}" type="presOf" srcId="{040858CB-AABE-4A9E-B1CA-41F79D2C8DF4}" destId="{9196478D-71F5-42AF-9FAE-CACA05D947C1}" srcOrd="0" destOrd="0" presId="urn:microsoft.com/office/officeart/2018/2/layout/IconVerticalSolidList"/>
    <dgm:cxn modelId="{FE487D05-054D-4FBD-B9DB-35B84E0E4F11}" srcId="{07F0CA00-FA95-4BBE-875E-0704A403CD15}" destId="{040858CB-AABE-4A9E-B1CA-41F79D2C8DF4}" srcOrd="0" destOrd="0" parTransId="{807DF7D2-4834-4F9F-A814-0AAC19092A0A}" sibTransId="{B105CFFE-1E53-4334-BCD1-54C63B470B10}"/>
    <dgm:cxn modelId="{DB13F58E-EFE7-4AB9-BF5B-E6E2D95A7618}" type="presParOf" srcId="{44FDA30A-2BFF-4CEE-9155-CB99596E975F}" destId="{2D3805CD-FE38-4A7B-957D-81690C95E882}" srcOrd="0" destOrd="0" presId="urn:microsoft.com/office/officeart/2018/2/layout/IconVerticalSolidList"/>
    <dgm:cxn modelId="{F42CD148-B213-4D09-AC3E-871A256DBF7E}" type="presParOf" srcId="{2D3805CD-FE38-4A7B-957D-81690C95E882}" destId="{6BC45C70-3ED4-4393-93BC-46363FA9AA9E}" srcOrd="0" destOrd="0" presId="urn:microsoft.com/office/officeart/2018/2/layout/IconVerticalSolidList"/>
    <dgm:cxn modelId="{25CB3CB0-CD77-4123-B2FC-398D29224E1D}" type="presParOf" srcId="{2D3805CD-FE38-4A7B-957D-81690C95E882}" destId="{215D1A70-55E9-438E-B2FD-032122E69EFD}" srcOrd="1" destOrd="0" presId="urn:microsoft.com/office/officeart/2018/2/layout/IconVerticalSolidList"/>
    <dgm:cxn modelId="{768B1765-0F09-482E-8982-E454F0B35F12}" type="presParOf" srcId="{2D3805CD-FE38-4A7B-957D-81690C95E882}" destId="{1A98A5E3-8C7A-4ACA-81DF-186A6241C412}" srcOrd="2" destOrd="0" presId="urn:microsoft.com/office/officeart/2018/2/layout/IconVerticalSolidList"/>
    <dgm:cxn modelId="{741A249B-819D-49B6-B9B1-D80A7FB03566}" type="presParOf" srcId="{2D3805CD-FE38-4A7B-957D-81690C95E882}" destId="{9196478D-71F5-42AF-9FAE-CACA05D947C1}" srcOrd="3" destOrd="0" presId="urn:microsoft.com/office/officeart/2018/2/layout/IconVerticalSolidList"/>
    <dgm:cxn modelId="{BA301100-B422-4C93-8C46-2CEBF915270B}" type="presParOf" srcId="{44FDA30A-2BFF-4CEE-9155-CB99596E975F}" destId="{18D12385-CA37-428B-A5DF-BD400C82F796}" srcOrd="1" destOrd="0" presId="urn:microsoft.com/office/officeart/2018/2/layout/IconVerticalSolidList"/>
    <dgm:cxn modelId="{88C98F33-704A-45FE-9E0D-0DB56A2A7A03}" type="presParOf" srcId="{44FDA30A-2BFF-4CEE-9155-CB99596E975F}" destId="{28769154-70FC-45EF-88D6-ACC6639DC606}" srcOrd="2" destOrd="0" presId="urn:microsoft.com/office/officeart/2018/2/layout/IconVerticalSolidList"/>
    <dgm:cxn modelId="{37F0979C-72DC-4804-AB1B-8F1B35311E41}" type="presParOf" srcId="{28769154-70FC-45EF-88D6-ACC6639DC606}" destId="{D97F9590-AD20-4A38-BE8D-F7C79BAA977B}" srcOrd="0" destOrd="0" presId="urn:microsoft.com/office/officeart/2018/2/layout/IconVerticalSolidList"/>
    <dgm:cxn modelId="{421BD46D-3D62-48C5-AFE8-528C04135976}" type="presParOf" srcId="{28769154-70FC-45EF-88D6-ACC6639DC606}" destId="{3A071334-DB7B-4A7B-80CE-B0DCDAC0406F}" srcOrd="1" destOrd="0" presId="urn:microsoft.com/office/officeart/2018/2/layout/IconVerticalSolidList"/>
    <dgm:cxn modelId="{39E87FA4-699D-4BBB-B114-340597C772BB}" type="presParOf" srcId="{28769154-70FC-45EF-88D6-ACC6639DC606}" destId="{8E2C48EC-40AB-4DD8-AEC8-4ECFBCED9F40}" srcOrd="2" destOrd="0" presId="urn:microsoft.com/office/officeart/2018/2/layout/IconVerticalSolidList"/>
    <dgm:cxn modelId="{218FEFEC-12EE-430C-89D5-3C8335803F02}" type="presParOf" srcId="{28769154-70FC-45EF-88D6-ACC6639DC606}" destId="{8FBB8DCC-AC96-4DDA-879E-FDDEBC5ABA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F2D0F2-5504-41A0-AF68-F16AAE15D4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C5DED-DB28-481F-9A1E-50CBC962BA9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Publikowanie własnych opinii eksperckich </a:t>
          </a:r>
          <a:endParaRPr lang="en-US"/>
        </a:p>
      </dgm:t>
    </dgm:pt>
    <dgm:pt modelId="{6032DF9A-DD8C-4EFD-A827-1762F123C479}" type="parTrans" cxnId="{752188E7-4851-447B-BB76-FFFE45EF8736}">
      <dgm:prSet/>
      <dgm:spPr/>
      <dgm:t>
        <a:bodyPr/>
        <a:lstStyle/>
        <a:p>
          <a:endParaRPr lang="en-US"/>
        </a:p>
      </dgm:t>
    </dgm:pt>
    <dgm:pt modelId="{95D76C41-AF29-42E9-B6EB-E22060DF4262}" type="sibTrans" cxnId="{752188E7-4851-447B-BB76-FFFE45EF87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D64E97-BD2D-44A2-B4C0-45CA83DCE0C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Zadawanie pytań i udzielania odpowiedzi </a:t>
          </a:r>
          <a:endParaRPr lang="en-US"/>
        </a:p>
      </dgm:t>
    </dgm:pt>
    <dgm:pt modelId="{E47AC973-D54E-41CE-8E4C-E18CB05A614D}" type="parTrans" cxnId="{E837E4EF-4D25-45E6-9C63-9B8772299C7A}">
      <dgm:prSet/>
      <dgm:spPr/>
      <dgm:t>
        <a:bodyPr/>
        <a:lstStyle/>
        <a:p>
          <a:endParaRPr lang="en-US"/>
        </a:p>
      </dgm:t>
    </dgm:pt>
    <dgm:pt modelId="{2D3A94C2-290E-44B4-8E32-A8D2654BFCEE}" type="sibTrans" cxnId="{E837E4EF-4D25-45E6-9C63-9B8772299C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08BCF6-6C5D-4EBF-A5FC-6DBDB8B22A1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Otwarcie na nowe pomysły </a:t>
          </a:r>
          <a:endParaRPr lang="en-US"/>
        </a:p>
      </dgm:t>
    </dgm:pt>
    <dgm:pt modelId="{D0490023-D2EC-4BEB-BCD2-3C974B972850}" type="parTrans" cxnId="{FAF09F21-A69B-44CB-B8EC-B3D94068BDEF}">
      <dgm:prSet/>
      <dgm:spPr/>
      <dgm:t>
        <a:bodyPr/>
        <a:lstStyle/>
        <a:p>
          <a:endParaRPr lang="en-US"/>
        </a:p>
      </dgm:t>
    </dgm:pt>
    <dgm:pt modelId="{454DF41D-214D-4338-98D6-53D8617CDA2D}" type="sibTrans" cxnId="{FAF09F21-A69B-44CB-B8EC-B3D94068BD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D85367-C278-4FAE-B40A-A4CC29FDD19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Dostarczanie informacji o zagrożeniach, niebezpieczeństwach, sytuacjach kryzysowych </a:t>
          </a:r>
          <a:endParaRPr lang="en-US"/>
        </a:p>
      </dgm:t>
    </dgm:pt>
    <dgm:pt modelId="{95A62740-127C-464E-A46E-FB73156A1648}" type="parTrans" cxnId="{FF0136DD-C972-407D-88AB-3D364B626DAD}">
      <dgm:prSet/>
      <dgm:spPr/>
      <dgm:t>
        <a:bodyPr/>
        <a:lstStyle/>
        <a:p>
          <a:endParaRPr lang="en-US"/>
        </a:p>
      </dgm:t>
    </dgm:pt>
    <dgm:pt modelId="{00B66F38-13FD-463B-9E4F-D373BAC813B2}" type="sibTrans" cxnId="{FF0136DD-C972-407D-88AB-3D364B626D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7D4514-E942-49FA-B627-64D24A2E4FE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Do monitorowania opinii w celu zarządzania reputacją</a:t>
          </a:r>
          <a:endParaRPr lang="en-US"/>
        </a:p>
      </dgm:t>
    </dgm:pt>
    <dgm:pt modelId="{024CE2EF-284E-4849-AD9D-0DDC0C3B5A47}" type="parTrans" cxnId="{B8242796-5BC6-4BA7-90DC-F1E2E793A758}">
      <dgm:prSet/>
      <dgm:spPr/>
      <dgm:t>
        <a:bodyPr/>
        <a:lstStyle/>
        <a:p>
          <a:endParaRPr lang="en-US"/>
        </a:p>
      </dgm:t>
    </dgm:pt>
    <dgm:pt modelId="{68C396E7-B877-4AE9-A3D5-80AF02EA95E0}" type="sibTrans" cxnId="{B8242796-5BC6-4BA7-90DC-F1E2E793A7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F055A4-6FBD-47A1-A450-C6270DA3F31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Budowanie relacji w oparciu o zasady przejrzystości i zaufania</a:t>
          </a:r>
          <a:endParaRPr lang="en-US"/>
        </a:p>
      </dgm:t>
    </dgm:pt>
    <dgm:pt modelId="{41C2FD1B-E865-4CBE-8BDB-25652A4611BC}" type="parTrans" cxnId="{44493049-7566-4510-B28B-9264956CA121}">
      <dgm:prSet/>
      <dgm:spPr/>
      <dgm:t>
        <a:bodyPr/>
        <a:lstStyle/>
        <a:p>
          <a:endParaRPr lang="en-US"/>
        </a:p>
      </dgm:t>
    </dgm:pt>
    <dgm:pt modelId="{B93B7BB4-7E5A-44CD-9474-CD512E4CE8EE}" type="sibTrans" cxnId="{44493049-7566-4510-B28B-9264956CA1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E5F87D-F6DE-4F4E-B2FA-BB4BEC56C5AF}" type="pres">
      <dgm:prSet presAssocID="{B2F2D0F2-5504-41A0-AF68-F16AAE15D40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C97EA4-A1D7-4BF2-A310-06EBFF43C80C}" type="pres">
      <dgm:prSet presAssocID="{24FC5DED-DB28-481F-9A1E-50CBC962BA98}" presName="compNode" presStyleCnt="0"/>
      <dgm:spPr/>
    </dgm:pt>
    <dgm:pt modelId="{EC45710E-A782-4327-8DC0-A6DCF8570D40}" type="pres">
      <dgm:prSet presAssocID="{24FC5DED-DB28-481F-9A1E-50CBC962BA98}" presName="bgRect" presStyleLbl="bgShp" presStyleIdx="0" presStyleCnt="6"/>
      <dgm:spPr/>
    </dgm:pt>
    <dgm:pt modelId="{65515521-13B5-41BB-97DD-D95992804033}" type="pres">
      <dgm:prSet presAssocID="{24FC5DED-DB28-481F-9A1E-50CBC962BA98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00D937E-FDA9-4DAA-AB52-C1757B48B972}" type="pres">
      <dgm:prSet presAssocID="{24FC5DED-DB28-481F-9A1E-50CBC962BA98}" presName="spaceRect" presStyleCnt="0"/>
      <dgm:spPr/>
    </dgm:pt>
    <dgm:pt modelId="{00FCC200-A170-4CBB-99C5-53F1617BFEBD}" type="pres">
      <dgm:prSet presAssocID="{24FC5DED-DB28-481F-9A1E-50CBC962BA9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CF34676-8DC8-47B3-9C05-3704ADBA3443}" type="pres">
      <dgm:prSet presAssocID="{95D76C41-AF29-42E9-B6EB-E22060DF4262}" presName="sibTrans" presStyleCnt="0"/>
      <dgm:spPr/>
    </dgm:pt>
    <dgm:pt modelId="{36675B4C-2624-47D9-AE45-84E0B10C657C}" type="pres">
      <dgm:prSet presAssocID="{1ED64E97-BD2D-44A2-B4C0-45CA83DCE0C3}" presName="compNode" presStyleCnt="0"/>
      <dgm:spPr/>
    </dgm:pt>
    <dgm:pt modelId="{EE6AADD6-9948-4C89-9A44-E7D2DCC095CB}" type="pres">
      <dgm:prSet presAssocID="{1ED64E97-BD2D-44A2-B4C0-45CA83DCE0C3}" presName="bgRect" presStyleLbl="bgShp" presStyleIdx="1" presStyleCnt="6"/>
      <dgm:spPr/>
    </dgm:pt>
    <dgm:pt modelId="{69D3F866-06E1-42BD-9B34-0171D4FF12FB}" type="pres">
      <dgm:prSet presAssocID="{1ED64E97-BD2D-44A2-B4C0-45CA83DCE0C3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FA0380BF-6027-47F9-A93D-76C1ED83ED2F}" type="pres">
      <dgm:prSet presAssocID="{1ED64E97-BD2D-44A2-B4C0-45CA83DCE0C3}" presName="spaceRect" presStyleCnt="0"/>
      <dgm:spPr/>
    </dgm:pt>
    <dgm:pt modelId="{AC7F7DBE-8F69-46BB-8B7D-38214A8AFB4F}" type="pres">
      <dgm:prSet presAssocID="{1ED64E97-BD2D-44A2-B4C0-45CA83DCE0C3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A71883D-1A9B-48A8-8FF8-339553633975}" type="pres">
      <dgm:prSet presAssocID="{2D3A94C2-290E-44B4-8E32-A8D2654BFCEE}" presName="sibTrans" presStyleCnt="0"/>
      <dgm:spPr/>
    </dgm:pt>
    <dgm:pt modelId="{85572057-5A0D-4C7F-96DA-4B8BCF1A0D38}" type="pres">
      <dgm:prSet presAssocID="{7508BCF6-6C5D-4EBF-A5FC-6DBDB8B22A18}" presName="compNode" presStyleCnt="0"/>
      <dgm:spPr/>
    </dgm:pt>
    <dgm:pt modelId="{DE73C19D-22E7-4FF9-8059-787E3B912FAC}" type="pres">
      <dgm:prSet presAssocID="{7508BCF6-6C5D-4EBF-A5FC-6DBDB8B22A18}" presName="bgRect" presStyleLbl="bgShp" presStyleIdx="2" presStyleCnt="6"/>
      <dgm:spPr/>
    </dgm:pt>
    <dgm:pt modelId="{116AEF24-9EEC-4760-84AD-4BF780BA5C8E}" type="pres">
      <dgm:prSet presAssocID="{7508BCF6-6C5D-4EBF-A5FC-6DBDB8B22A18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36CB8C7-5625-4676-B2A5-B90B86A24CF4}" type="pres">
      <dgm:prSet presAssocID="{7508BCF6-6C5D-4EBF-A5FC-6DBDB8B22A18}" presName="spaceRect" presStyleCnt="0"/>
      <dgm:spPr/>
    </dgm:pt>
    <dgm:pt modelId="{8735CBEA-CF46-4269-8418-DB50181F8FC6}" type="pres">
      <dgm:prSet presAssocID="{7508BCF6-6C5D-4EBF-A5FC-6DBDB8B22A18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2AD4E43-BA92-4FEF-8C2F-8F26C2B74138}" type="pres">
      <dgm:prSet presAssocID="{454DF41D-214D-4338-98D6-53D8617CDA2D}" presName="sibTrans" presStyleCnt="0"/>
      <dgm:spPr/>
    </dgm:pt>
    <dgm:pt modelId="{1D4922B2-0E84-484A-8F15-02AA9AE8883F}" type="pres">
      <dgm:prSet presAssocID="{30D85367-C278-4FAE-B40A-A4CC29FDD198}" presName="compNode" presStyleCnt="0"/>
      <dgm:spPr/>
    </dgm:pt>
    <dgm:pt modelId="{D14E1011-6638-461F-AF3D-CE8044FE56B0}" type="pres">
      <dgm:prSet presAssocID="{30D85367-C278-4FAE-B40A-A4CC29FDD198}" presName="bgRect" presStyleLbl="bgShp" presStyleIdx="3" presStyleCnt="6"/>
      <dgm:spPr/>
    </dgm:pt>
    <dgm:pt modelId="{1B26D2DD-33D8-491C-B599-C71EC60F90A9}" type="pres">
      <dgm:prSet presAssocID="{30D85367-C278-4FAE-B40A-A4CC29FDD198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5DD3F97-9ED7-422E-A4DF-406E27CAF5FB}" type="pres">
      <dgm:prSet presAssocID="{30D85367-C278-4FAE-B40A-A4CC29FDD198}" presName="spaceRect" presStyleCnt="0"/>
      <dgm:spPr/>
    </dgm:pt>
    <dgm:pt modelId="{AAE64232-123A-4BB5-A05F-34D156B0BFD2}" type="pres">
      <dgm:prSet presAssocID="{30D85367-C278-4FAE-B40A-A4CC29FDD198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ED97C3A8-9EE1-4144-8FD3-C75D18FF9377}" type="pres">
      <dgm:prSet presAssocID="{00B66F38-13FD-463B-9E4F-D373BAC813B2}" presName="sibTrans" presStyleCnt="0"/>
      <dgm:spPr/>
    </dgm:pt>
    <dgm:pt modelId="{66D42D87-4F9A-471B-B75A-A744312604C7}" type="pres">
      <dgm:prSet presAssocID="{C37D4514-E942-49FA-B627-64D24A2E4FE3}" presName="compNode" presStyleCnt="0"/>
      <dgm:spPr/>
    </dgm:pt>
    <dgm:pt modelId="{C565639D-1BBF-4EA7-B7D0-5530B2E9382C}" type="pres">
      <dgm:prSet presAssocID="{C37D4514-E942-49FA-B627-64D24A2E4FE3}" presName="bgRect" presStyleLbl="bgShp" presStyleIdx="4" presStyleCnt="6"/>
      <dgm:spPr/>
    </dgm:pt>
    <dgm:pt modelId="{0E237824-D953-498A-B366-6E9AA50E823A}" type="pres">
      <dgm:prSet presAssocID="{C37D4514-E942-49FA-B627-64D24A2E4FE3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Język migowy"/>
        </a:ext>
      </dgm:extLst>
    </dgm:pt>
    <dgm:pt modelId="{305087C5-1D1B-4426-99FB-11A30473AEDE}" type="pres">
      <dgm:prSet presAssocID="{C37D4514-E942-49FA-B627-64D24A2E4FE3}" presName="spaceRect" presStyleCnt="0"/>
      <dgm:spPr/>
    </dgm:pt>
    <dgm:pt modelId="{F82E1387-D601-46E8-830F-00196975C92B}" type="pres">
      <dgm:prSet presAssocID="{C37D4514-E942-49FA-B627-64D24A2E4FE3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C4FACCE-A5A0-4AEC-AB53-C0AF6601248E}" type="pres">
      <dgm:prSet presAssocID="{68C396E7-B877-4AE9-A3D5-80AF02EA95E0}" presName="sibTrans" presStyleCnt="0"/>
      <dgm:spPr/>
    </dgm:pt>
    <dgm:pt modelId="{1E731D8D-7ACD-497F-829E-CE1F5D48943C}" type="pres">
      <dgm:prSet presAssocID="{95F055A4-6FBD-47A1-A450-C6270DA3F315}" presName="compNode" presStyleCnt="0"/>
      <dgm:spPr/>
    </dgm:pt>
    <dgm:pt modelId="{FFC9C0E1-2899-413C-80C3-24A20B0DE1C1}" type="pres">
      <dgm:prSet presAssocID="{95F055A4-6FBD-47A1-A450-C6270DA3F315}" presName="bgRect" presStyleLbl="bgShp" presStyleIdx="5" presStyleCnt="6"/>
      <dgm:spPr/>
    </dgm:pt>
    <dgm:pt modelId="{74E2D0AC-59BB-46CF-A231-67E80F7F7728}" type="pres">
      <dgm:prSet presAssocID="{95F055A4-6FBD-47A1-A450-C6270DA3F315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Oko"/>
        </a:ext>
      </dgm:extLst>
    </dgm:pt>
    <dgm:pt modelId="{DA857841-AD6A-4AFD-9002-00B217C1E528}" type="pres">
      <dgm:prSet presAssocID="{95F055A4-6FBD-47A1-A450-C6270DA3F315}" presName="spaceRect" presStyleCnt="0"/>
      <dgm:spPr/>
    </dgm:pt>
    <dgm:pt modelId="{3671F917-9C17-4C43-88D1-8B41B4B32B87}" type="pres">
      <dgm:prSet presAssocID="{95F055A4-6FBD-47A1-A450-C6270DA3F315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3966B2AB-1304-4A7F-BFC3-B65DF4496D19}" type="presOf" srcId="{B2F2D0F2-5504-41A0-AF68-F16AAE15D40C}" destId="{A9E5F87D-F6DE-4F4E-B2FA-BB4BEC56C5AF}" srcOrd="0" destOrd="0" presId="urn:microsoft.com/office/officeart/2018/2/layout/IconVerticalSolidList"/>
    <dgm:cxn modelId="{599FC98B-BD0F-46E1-800E-D03D5EDC8E1F}" type="presOf" srcId="{1ED64E97-BD2D-44A2-B4C0-45CA83DCE0C3}" destId="{AC7F7DBE-8F69-46BB-8B7D-38214A8AFB4F}" srcOrd="0" destOrd="0" presId="urn:microsoft.com/office/officeart/2018/2/layout/IconVerticalSolidList"/>
    <dgm:cxn modelId="{FAF09F21-A69B-44CB-B8EC-B3D94068BDEF}" srcId="{B2F2D0F2-5504-41A0-AF68-F16AAE15D40C}" destId="{7508BCF6-6C5D-4EBF-A5FC-6DBDB8B22A18}" srcOrd="2" destOrd="0" parTransId="{D0490023-D2EC-4BEB-BCD2-3C974B972850}" sibTransId="{454DF41D-214D-4338-98D6-53D8617CDA2D}"/>
    <dgm:cxn modelId="{FF0136DD-C972-407D-88AB-3D364B626DAD}" srcId="{B2F2D0F2-5504-41A0-AF68-F16AAE15D40C}" destId="{30D85367-C278-4FAE-B40A-A4CC29FDD198}" srcOrd="3" destOrd="0" parTransId="{95A62740-127C-464E-A46E-FB73156A1648}" sibTransId="{00B66F38-13FD-463B-9E4F-D373BAC813B2}"/>
    <dgm:cxn modelId="{5513AD9A-ECB5-4F92-8260-17633B7124BC}" type="presOf" srcId="{7508BCF6-6C5D-4EBF-A5FC-6DBDB8B22A18}" destId="{8735CBEA-CF46-4269-8418-DB50181F8FC6}" srcOrd="0" destOrd="0" presId="urn:microsoft.com/office/officeart/2018/2/layout/IconVerticalSolidList"/>
    <dgm:cxn modelId="{83E3469D-681F-4331-BD4D-502CF3E9801B}" type="presOf" srcId="{30D85367-C278-4FAE-B40A-A4CC29FDD198}" destId="{AAE64232-123A-4BB5-A05F-34D156B0BFD2}" srcOrd="0" destOrd="0" presId="urn:microsoft.com/office/officeart/2018/2/layout/IconVerticalSolidList"/>
    <dgm:cxn modelId="{E837E4EF-4D25-45E6-9C63-9B8772299C7A}" srcId="{B2F2D0F2-5504-41A0-AF68-F16AAE15D40C}" destId="{1ED64E97-BD2D-44A2-B4C0-45CA83DCE0C3}" srcOrd="1" destOrd="0" parTransId="{E47AC973-D54E-41CE-8E4C-E18CB05A614D}" sibTransId="{2D3A94C2-290E-44B4-8E32-A8D2654BFCEE}"/>
    <dgm:cxn modelId="{9695D909-CD6B-4209-BD34-23CEC834D10D}" type="presOf" srcId="{24FC5DED-DB28-481F-9A1E-50CBC962BA98}" destId="{00FCC200-A170-4CBB-99C5-53F1617BFEBD}" srcOrd="0" destOrd="0" presId="urn:microsoft.com/office/officeart/2018/2/layout/IconVerticalSolidList"/>
    <dgm:cxn modelId="{B8242796-5BC6-4BA7-90DC-F1E2E793A758}" srcId="{B2F2D0F2-5504-41A0-AF68-F16AAE15D40C}" destId="{C37D4514-E942-49FA-B627-64D24A2E4FE3}" srcOrd="4" destOrd="0" parTransId="{024CE2EF-284E-4849-AD9D-0DDC0C3B5A47}" sibTransId="{68C396E7-B877-4AE9-A3D5-80AF02EA95E0}"/>
    <dgm:cxn modelId="{752188E7-4851-447B-BB76-FFFE45EF8736}" srcId="{B2F2D0F2-5504-41A0-AF68-F16AAE15D40C}" destId="{24FC5DED-DB28-481F-9A1E-50CBC962BA98}" srcOrd="0" destOrd="0" parTransId="{6032DF9A-DD8C-4EFD-A827-1762F123C479}" sibTransId="{95D76C41-AF29-42E9-B6EB-E22060DF4262}"/>
    <dgm:cxn modelId="{B2DC76B6-D478-46F0-B0BF-E78A0E7A9A57}" type="presOf" srcId="{C37D4514-E942-49FA-B627-64D24A2E4FE3}" destId="{F82E1387-D601-46E8-830F-00196975C92B}" srcOrd="0" destOrd="0" presId="urn:microsoft.com/office/officeart/2018/2/layout/IconVerticalSolidList"/>
    <dgm:cxn modelId="{44493049-7566-4510-B28B-9264956CA121}" srcId="{B2F2D0F2-5504-41A0-AF68-F16AAE15D40C}" destId="{95F055A4-6FBD-47A1-A450-C6270DA3F315}" srcOrd="5" destOrd="0" parTransId="{41C2FD1B-E865-4CBE-8BDB-25652A4611BC}" sibTransId="{B93B7BB4-7E5A-44CD-9474-CD512E4CE8EE}"/>
    <dgm:cxn modelId="{37BBC9A5-34A8-49C3-9D3A-7E232102D303}" type="presOf" srcId="{95F055A4-6FBD-47A1-A450-C6270DA3F315}" destId="{3671F917-9C17-4C43-88D1-8B41B4B32B87}" srcOrd="0" destOrd="0" presId="urn:microsoft.com/office/officeart/2018/2/layout/IconVerticalSolidList"/>
    <dgm:cxn modelId="{F88AE038-5913-459B-9642-580B853B7B11}" type="presParOf" srcId="{A9E5F87D-F6DE-4F4E-B2FA-BB4BEC56C5AF}" destId="{D3C97EA4-A1D7-4BF2-A310-06EBFF43C80C}" srcOrd="0" destOrd="0" presId="urn:microsoft.com/office/officeart/2018/2/layout/IconVerticalSolidList"/>
    <dgm:cxn modelId="{12038BB9-FEA0-45BC-839A-FF5B00D65584}" type="presParOf" srcId="{D3C97EA4-A1D7-4BF2-A310-06EBFF43C80C}" destId="{EC45710E-A782-4327-8DC0-A6DCF8570D40}" srcOrd="0" destOrd="0" presId="urn:microsoft.com/office/officeart/2018/2/layout/IconVerticalSolidList"/>
    <dgm:cxn modelId="{AC10EE58-9CD0-4347-93AC-668C0938C36D}" type="presParOf" srcId="{D3C97EA4-A1D7-4BF2-A310-06EBFF43C80C}" destId="{65515521-13B5-41BB-97DD-D95992804033}" srcOrd="1" destOrd="0" presId="urn:microsoft.com/office/officeart/2018/2/layout/IconVerticalSolidList"/>
    <dgm:cxn modelId="{F25C11AD-ACBB-4148-8DF7-0B796CEAA5E5}" type="presParOf" srcId="{D3C97EA4-A1D7-4BF2-A310-06EBFF43C80C}" destId="{800D937E-FDA9-4DAA-AB52-C1757B48B972}" srcOrd="2" destOrd="0" presId="urn:microsoft.com/office/officeart/2018/2/layout/IconVerticalSolidList"/>
    <dgm:cxn modelId="{BED4B5C7-2A06-4E4C-8443-E93CCAE47EEF}" type="presParOf" srcId="{D3C97EA4-A1D7-4BF2-A310-06EBFF43C80C}" destId="{00FCC200-A170-4CBB-99C5-53F1617BFEBD}" srcOrd="3" destOrd="0" presId="urn:microsoft.com/office/officeart/2018/2/layout/IconVerticalSolidList"/>
    <dgm:cxn modelId="{2DDC20C8-759D-4B27-8AAC-E45AD634A548}" type="presParOf" srcId="{A9E5F87D-F6DE-4F4E-B2FA-BB4BEC56C5AF}" destId="{1CF34676-8DC8-47B3-9C05-3704ADBA3443}" srcOrd="1" destOrd="0" presId="urn:microsoft.com/office/officeart/2018/2/layout/IconVerticalSolidList"/>
    <dgm:cxn modelId="{9CBDB7D2-1292-4DC7-BD50-C9ADBF031ED0}" type="presParOf" srcId="{A9E5F87D-F6DE-4F4E-B2FA-BB4BEC56C5AF}" destId="{36675B4C-2624-47D9-AE45-84E0B10C657C}" srcOrd="2" destOrd="0" presId="urn:microsoft.com/office/officeart/2018/2/layout/IconVerticalSolidList"/>
    <dgm:cxn modelId="{4459641A-08F1-4CCD-B7DA-DA6BFFBB1DBF}" type="presParOf" srcId="{36675B4C-2624-47D9-AE45-84E0B10C657C}" destId="{EE6AADD6-9948-4C89-9A44-E7D2DCC095CB}" srcOrd="0" destOrd="0" presId="urn:microsoft.com/office/officeart/2018/2/layout/IconVerticalSolidList"/>
    <dgm:cxn modelId="{97A945A5-EFE3-4706-9C3A-83EA8B85D6BF}" type="presParOf" srcId="{36675B4C-2624-47D9-AE45-84E0B10C657C}" destId="{69D3F866-06E1-42BD-9B34-0171D4FF12FB}" srcOrd="1" destOrd="0" presId="urn:microsoft.com/office/officeart/2018/2/layout/IconVerticalSolidList"/>
    <dgm:cxn modelId="{FB9ED917-6DEA-4571-83A9-7789721DC5CA}" type="presParOf" srcId="{36675B4C-2624-47D9-AE45-84E0B10C657C}" destId="{FA0380BF-6027-47F9-A93D-76C1ED83ED2F}" srcOrd="2" destOrd="0" presId="urn:microsoft.com/office/officeart/2018/2/layout/IconVerticalSolidList"/>
    <dgm:cxn modelId="{D0A2BC44-38A7-40D4-933B-B3568265FA62}" type="presParOf" srcId="{36675B4C-2624-47D9-AE45-84E0B10C657C}" destId="{AC7F7DBE-8F69-46BB-8B7D-38214A8AFB4F}" srcOrd="3" destOrd="0" presId="urn:microsoft.com/office/officeart/2018/2/layout/IconVerticalSolidList"/>
    <dgm:cxn modelId="{D6904159-4C5C-40E9-BC54-22A407102B61}" type="presParOf" srcId="{A9E5F87D-F6DE-4F4E-B2FA-BB4BEC56C5AF}" destId="{9A71883D-1A9B-48A8-8FF8-339553633975}" srcOrd="3" destOrd="0" presId="urn:microsoft.com/office/officeart/2018/2/layout/IconVerticalSolidList"/>
    <dgm:cxn modelId="{EAC72B8F-E489-4190-8A33-4B829142C19E}" type="presParOf" srcId="{A9E5F87D-F6DE-4F4E-B2FA-BB4BEC56C5AF}" destId="{85572057-5A0D-4C7F-96DA-4B8BCF1A0D38}" srcOrd="4" destOrd="0" presId="urn:microsoft.com/office/officeart/2018/2/layout/IconVerticalSolidList"/>
    <dgm:cxn modelId="{A07C6BCD-5467-4780-91B9-65C3B7BA4193}" type="presParOf" srcId="{85572057-5A0D-4C7F-96DA-4B8BCF1A0D38}" destId="{DE73C19D-22E7-4FF9-8059-787E3B912FAC}" srcOrd="0" destOrd="0" presId="urn:microsoft.com/office/officeart/2018/2/layout/IconVerticalSolidList"/>
    <dgm:cxn modelId="{7C80150B-B437-4B19-984E-2A583230F637}" type="presParOf" srcId="{85572057-5A0D-4C7F-96DA-4B8BCF1A0D38}" destId="{116AEF24-9EEC-4760-84AD-4BF780BA5C8E}" srcOrd="1" destOrd="0" presId="urn:microsoft.com/office/officeart/2018/2/layout/IconVerticalSolidList"/>
    <dgm:cxn modelId="{CB597B50-5C9B-4862-8BDC-107B368F47C1}" type="presParOf" srcId="{85572057-5A0D-4C7F-96DA-4B8BCF1A0D38}" destId="{C36CB8C7-5625-4676-B2A5-B90B86A24CF4}" srcOrd="2" destOrd="0" presId="urn:microsoft.com/office/officeart/2018/2/layout/IconVerticalSolidList"/>
    <dgm:cxn modelId="{62518B13-942E-46B2-A0AD-000D13E551B4}" type="presParOf" srcId="{85572057-5A0D-4C7F-96DA-4B8BCF1A0D38}" destId="{8735CBEA-CF46-4269-8418-DB50181F8FC6}" srcOrd="3" destOrd="0" presId="urn:microsoft.com/office/officeart/2018/2/layout/IconVerticalSolidList"/>
    <dgm:cxn modelId="{4D9450A2-8810-42D5-A4ED-519CFFBA5036}" type="presParOf" srcId="{A9E5F87D-F6DE-4F4E-B2FA-BB4BEC56C5AF}" destId="{B2AD4E43-BA92-4FEF-8C2F-8F26C2B74138}" srcOrd="5" destOrd="0" presId="urn:microsoft.com/office/officeart/2018/2/layout/IconVerticalSolidList"/>
    <dgm:cxn modelId="{88ACB4F9-DE3D-4E4E-8CC9-F921BD102440}" type="presParOf" srcId="{A9E5F87D-F6DE-4F4E-B2FA-BB4BEC56C5AF}" destId="{1D4922B2-0E84-484A-8F15-02AA9AE8883F}" srcOrd="6" destOrd="0" presId="urn:microsoft.com/office/officeart/2018/2/layout/IconVerticalSolidList"/>
    <dgm:cxn modelId="{51330752-0D44-4056-86CB-B0E116A28172}" type="presParOf" srcId="{1D4922B2-0E84-484A-8F15-02AA9AE8883F}" destId="{D14E1011-6638-461F-AF3D-CE8044FE56B0}" srcOrd="0" destOrd="0" presId="urn:microsoft.com/office/officeart/2018/2/layout/IconVerticalSolidList"/>
    <dgm:cxn modelId="{D3B54BAD-794D-4E93-B113-701868B0DD90}" type="presParOf" srcId="{1D4922B2-0E84-484A-8F15-02AA9AE8883F}" destId="{1B26D2DD-33D8-491C-B599-C71EC60F90A9}" srcOrd="1" destOrd="0" presId="urn:microsoft.com/office/officeart/2018/2/layout/IconVerticalSolidList"/>
    <dgm:cxn modelId="{58AA2E9C-1F21-4772-94C2-A1BA27C01480}" type="presParOf" srcId="{1D4922B2-0E84-484A-8F15-02AA9AE8883F}" destId="{85DD3F97-9ED7-422E-A4DF-406E27CAF5FB}" srcOrd="2" destOrd="0" presId="urn:microsoft.com/office/officeart/2018/2/layout/IconVerticalSolidList"/>
    <dgm:cxn modelId="{BFBE14D7-B3B7-4304-A426-E1FD7DECCC75}" type="presParOf" srcId="{1D4922B2-0E84-484A-8F15-02AA9AE8883F}" destId="{AAE64232-123A-4BB5-A05F-34D156B0BFD2}" srcOrd="3" destOrd="0" presId="urn:microsoft.com/office/officeart/2018/2/layout/IconVerticalSolidList"/>
    <dgm:cxn modelId="{ABBDE02C-99F6-4016-8554-795991B3AEFD}" type="presParOf" srcId="{A9E5F87D-F6DE-4F4E-B2FA-BB4BEC56C5AF}" destId="{ED97C3A8-9EE1-4144-8FD3-C75D18FF9377}" srcOrd="7" destOrd="0" presId="urn:microsoft.com/office/officeart/2018/2/layout/IconVerticalSolidList"/>
    <dgm:cxn modelId="{E776C037-4CE9-47F2-9BC1-5344F79D9D22}" type="presParOf" srcId="{A9E5F87D-F6DE-4F4E-B2FA-BB4BEC56C5AF}" destId="{66D42D87-4F9A-471B-B75A-A744312604C7}" srcOrd="8" destOrd="0" presId="urn:microsoft.com/office/officeart/2018/2/layout/IconVerticalSolidList"/>
    <dgm:cxn modelId="{B4EDDAF6-77A9-4659-98CD-432207DED4C5}" type="presParOf" srcId="{66D42D87-4F9A-471B-B75A-A744312604C7}" destId="{C565639D-1BBF-4EA7-B7D0-5530B2E9382C}" srcOrd="0" destOrd="0" presId="urn:microsoft.com/office/officeart/2018/2/layout/IconVerticalSolidList"/>
    <dgm:cxn modelId="{D51F893C-81FF-4C56-86FF-E0BCEE00AB07}" type="presParOf" srcId="{66D42D87-4F9A-471B-B75A-A744312604C7}" destId="{0E237824-D953-498A-B366-6E9AA50E823A}" srcOrd="1" destOrd="0" presId="urn:microsoft.com/office/officeart/2018/2/layout/IconVerticalSolidList"/>
    <dgm:cxn modelId="{E0A520B4-5E62-4316-974E-B57FB0EBCBE3}" type="presParOf" srcId="{66D42D87-4F9A-471B-B75A-A744312604C7}" destId="{305087C5-1D1B-4426-99FB-11A30473AEDE}" srcOrd="2" destOrd="0" presId="urn:microsoft.com/office/officeart/2018/2/layout/IconVerticalSolidList"/>
    <dgm:cxn modelId="{F6DFCC95-AEDE-4DAE-9891-795289D713C5}" type="presParOf" srcId="{66D42D87-4F9A-471B-B75A-A744312604C7}" destId="{F82E1387-D601-46E8-830F-00196975C92B}" srcOrd="3" destOrd="0" presId="urn:microsoft.com/office/officeart/2018/2/layout/IconVerticalSolidList"/>
    <dgm:cxn modelId="{5C487FE7-DB53-4908-AEBA-F10BFCE02F4C}" type="presParOf" srcId="{A9E5F87D-F6DE-4F4E-B2FA-BB4BEC56C5AF}" destId="{FC4FACCE-A5A0-4AEC-AB53-C0AF6601248E}" srcOrd="9" destOrd="0" presId="urn:microsoft.com/office/officeart/2018/2/layout/IconVerticalSolidList"/>
    <dgm:cxn modelId="{1D125647-CB5E-4CC2-B161-680062CF922A}" type="presParOf" srcId="{A9E5F87D-F6DE-4F4E-B2FA-BB4BEC56C5AF}" destId="{1E731D8D-7ACD-497F-829E-CE1F5D48943C}" srcOrd="10" destOrd="0" presId="urn:microsoft.com/office/officeart/2018/2/layout/IconVerticalSolidList"/>
    <dgm:cxn modelId="{DE51B777-3AC4-45FF-B3E3-116192A59760}" type="presParOf" srcId="{1E731D8D-7ACD-497F-829E-CE1F5D48943C}" destId="{FFC9C0E1-2899-413C-80C3-24A20B0DE1C1}" srcOrd="0" destOrd="0" presId="urn:microsoft.com/office/officeart/2018/2/layout/IconVerticalSolidList"/>
    <dgm:cxn modelId="{73FD6F04-2DE9-47C3-A0F8-1986A5C9DF93}" type="presParOf" srcId="{1E731D8D-7ACD-497F-829E-CE1F5D48943C}" destId="{74E2D0AC-59BB-46CF-A231-67E80F7F7728}" srcOrd="1" destOrd="0" presId="urn:microsoft.com/office/officeart/2018/2/layout/IconVerticalSolidList"/>
    <dgm:cxn modelId="{19DB74A4-E60B-4059-9A85-58930B3CBF6C}" type="presParOf" srcId="{1E731D8D-7ACD-497F-829E-CE1F5D48943C}" destId="{DA857841-AD6A-4AFD-9002-00B217C1E528}" srcOrd="2" destOrd="0" presId="urn:microsoft.com/office/officeart/2018/2/layout/IconVerticalSolidList"/>
    <dgm:cxn modelId="{6CFFC6FA-D3D7-440D-8A08-5A5B5C8C857B}" type="presParOf" srcId="{1E731D8D-7ACD-497F-829E-CE1F5D48943C}" destId="{3671F917-9C17-4C43-88D1-8B41B4B32B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2B597D-14CE-4810-AA07-7C7928E08B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603041B-F942-4CE9-BB21-A292A577591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Wirtualne CV</a:t>
          </a:r>
          <a:endParaRPr lang="en-US" dirty="0"/>
        </a:p>
      </dgm:t>
    </dgm:pt>
    <dgm:pt modelId="{1D26E8F8-BD07-4D6F-A0C5-FA26F25E4A1D}" type="parTrans" cxnId="{3252444A-FDA4-4C60-8DAC-1F3935BEB6AD}">
      <dgm:prSet/>
      <dgm:spPr/>
      <dgm:t>
        <a:bodyPr/>
        <a:lstStyle/>
        <a:p>
          <a:endParaRPr lang="en-US"/>
        </a:p>
      </dgm:t>
    </dgm:pt>
    <dgm:pt modelId="{B57CDF23-750B-4F01-A380-E1C3E3B310A5}" type="sibTrans" cxnId="{3252444A-FDA4-4C60-8DAC-1F3935BEB6AD}">
      <dgm:prSet/>
      <dgm:spPr/>
      <dgm:t>
        <a:bodyPr/>
        <a:lstStyle/>
        <a:p>
          <a:endParaRPr lang="en-US"/>
        </a:p>
      </dgm:t>
    </dgm:pt>
    <dgm:pt modelId="{CCF230E7-FDF3-450F-96E4-B6DA9A51C17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Dzielenie się treściami</a:t>
          </a:r>
          <a:endParaRPr lang="en-US"/>
        </a:p>
      </dgm:t>
    </dgm:pt>
    <dgm:pt modelId="{3B1CDBF7-3507-4719-ABFA-65AB12F0FD5D}" type="parTrans" cxnId="{178A3893-160E-46CB-A71C-72DB2700E68E}">
      <dgm:prSet/>
      <dgm:spPr/>
      <dgm:t>
        <a:bodyPr/>
        <a:lstStyle/>
        <a:p>
          <a:endParaRPr lang="en-US"/>
        </a:p>
      </dgm:t>
    </dgm:pt>
    <dgm:pt modelId="{9ED06239-196B-4B92-830B-22375F81B89A}" type="sibTrans" cxnId="{178A3893-160E-46CB-A71C-72DB2700E68E}">
      <dgm:prSet/>
      <dgm:spPr/>
      <dgm:t>
        <a:bodyPr/>
        <a:lstStyle/>
        <a:p>
          <a:endParaRPr lang="en-US"/>
        </a:p>
      </dgm:t>
    </dgm:pt>
    <dgm:pt modelId="{E9F8AEFD-53A6-48E0-AB33-1873E8D6408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Aktywny udział w grupach dyskusyjnych</a:t>
          </a:r>
          <a:endParaRPr lang="en-US"/>
        </a:p>
      </dgm:t>
    </dgm:pt>
    <dgm:pt modelId="{45250064-CD4C-4791-ABAA-887770254201}" type="parTrans" cxnId="{77E5C749-0BF2-469A-99BB-CA27D37C34B4}">
      <dgm:prSet/>
      <dgm:spPr/>
      <dgm:t>
        <a:bodyPr/>
        <a:lstStyle/>
        <a:p>
          <a:endParaRPr lang="en-US"/>
        </a:p>
      </dgm:t>
    </dgm:pt>
    <dgm:pt modelId="{C5283430-8EEA-4201-9622-BB49530E3668}" type="sibTrans" cxnId="{77E5C749-0BF2-469A-99BB-CA27D37C34B4}">
      <dgm:prSet/>
      <dgm:spPr/>
      <dgm:t>
        <a:bodyPr/>
        <a:lstStyle/>
        <a:p>
          <a:endParaRPr lang="en-US"/>
        </a:p>
      </dgm:t>
    </dgm:pt>
    <dgm:pt modelId="{773BBFE8-0673-4418-92E8-0AE1AD0C690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Budowanie wizerunku</a:t>
          </a:r>
          <a:endParaRPr lang="en-US"/>
        </a:p>
      </dgm:t>
    </dgm:pt>
    <dgm:pt modelId="{22599092-0AE8-4F0E-9B07-92F13200955F}" type="parTrans" cxnId="{A7E8BF1D-FC69-4811-88A8-DBDDDB5F35E8}">
      <dgm:prSet/>
      <dgm:spPr/>
      <dgm:t>
        <a:bodyPr/>
        <a:lstStyle/>
        <a:p>
          <a:endParaRPr lang="en-US"/>
        </a:p>
      </dgm:t>
    </dgm:pt>
    <dgm:pt modelId="{4C4E614E-CF97-48DE-9DE3-DFE4BDDB9FC9}" type="sibTrans" cxnId="{A7E8BF1D-FC69-4811-88A8-DBDDDB5F35E8}">
      <dgm:prSet/>
      <dgm:spPr/>
      <dgm:t>
        <a:bodyPr/>
        <a:lstStyle/>
        <a:p>
          <a:endParaRPr lang="en-US"/>
        </a:p>
      </dgm:t>
    </dgm:pt>
    <dgm:pt modelId="{D77DD85F-4E60-489D-A59E-8F43ADFA1F9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Szukanie treści</a:t>
          </a:r>
          <a:endParaRPr lang="en-US"/>
        </a:p>
      </dgm:t>
    </dgm:pt>
    <dgm:pt modelId="{EFFEE2D8-5746-4EF2-ABD9-BC34D06A679D}" type="parTrans" cxnId="{CE6D3F02-B18E-49E9-8F9F-942EF0739120}">
      <dgm:prSet/>
      <dgm:spPr/>
      <dgm:t>
        <a:bodyPr/>
        <a:lstStyle/>
        <a:p>
          <a:endParaRPr lang="en-US"/>
        </a:p>
      </dgm:t>
    </dgm:pt>
    <dgm:pt modelId="{8A7D7B9D-671C-458F-A08C-6DBAE5301A6C}" type="sibTrans" cxnId="{CE6D3F02-B18E-49E9-8F9F-942EF0739120}">
      <dgm:prSet/>
      <dgm:spPr/>
      <dgm:t>
        <a:bodyPr/>
        <a:lstStyle/>
        <a:p>
          <a:endParaRPr lang="en-US"/>
        </a:p>
      </dgm:t>
    </dgm:pt>
    <dgm:pt modelId="{454E70E5-A515-4550-88A7-0BC4E64D5B4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Tworzenie sieci rekomendacji</a:t>
          </a:r>
          <a:endParaRPr lang="en-US"/>
        </a:p>
      </dgm:t>
    </dgm:pt>
    <dgm:pt modelId="{613D8CA9-2B00-4C4D-8754-90CC36A88C1F}" type="parTrans" cxnId="{643FB8A0-474F-47C5-8E71-3CEAD1A309DF}">
      <dgm:prSet/>
      <dgm:spPr/>
      <dgm:t>
        <a:bodyPr/>
        <a:lstStyle/>
        <a:p>
          <a:endParaRPr lang="en-US"/>
        </a:p>
      </dgm:t>
    </dgm:pt>
    <dgm:pt modelId="{F24BD13B-92DE-4999-859F-58B3E54F333D}" type="sibTrans" cxnId="{643FB8A0-474F-47C5-8E71-3CEAD1A309DF}">
      <dgm:prSet/>
      <dgm:spPr/>
      <dgm:t>
        <a:bodyPr/>
        <a:lstStyle/>
        <a:p>
          <a:endParaRPr lang="en-US"/>
        </a:p>
      </dgm:t>
    </dgm:pt>
    <dgm:pt modelId="{63D1029F-85DF-46F4-B56F-FC12AAEA204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Networking </a:t>
          </a:r>
          <a:endParaRPr lang="en-US"/>
        </a:p>
      </dgm:t>
    </dgm:pt>
    <dgm:pt modelId="{C416E425-E7DD-4429-8DE1-04DC749D1F9D}" type="parTrans" cxnId="{010823C5-2F84-4480-8598-F845F2C7B0C5}">
      <dgm:prSet/>
      <dgm:spPr/>
      <dgm:t>
        <a:bodyPr/>
        <a:lstStyle/>
        <a:p>
          <a:endParaRPr lang="en-US"/>
        </a:p>
      </dgm:t>
    </dgm:pt>
    <dgm:pt modelId="{B78D9958-3773-4DCF-8296-D5BE2590B8F8}" type="sibTrans" cxnId="{010823C5-2F84-4480-8598-F845F2C7B0C5}">
      <dgm:prSet/>
      <dgm:spPr/>
      <dgm:t>
        <a:bodyPr/>
        <a:lstStyle/>
        <a:p>
          <a:endParaRPr lang="en-US"/>
        </a:p>
      </dgm:t>
    </dgm:pt>
    <dgm:pt modelId="{2C78A5E6-D554-4D55-8D3D-1A50256B94FD}" type="pres">
      <dgm:prSet presAssocID="{052B597D-14CE-4810-AA07-7C7928E08B6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76CC0F-11B1-4DCA-ADD9-0EA7ADCDD04D}" type="pres">
      <dgm:prSet presAssocID="{8603041B-F942-4CE9-BB21-A292A577591C}" presName="compNode" presStyleCnt="0"/>
      <dgm:spPr/>
    </dgm:pt>
    <dgm:pt modelId="{44E93B71-293B-4E87-B018-BD07958AF66D}" type="pres">
      <dgm:prSet presAssocID="{8603041B-F942-4CE9-BB21-A292A577591C}" presName="bgRect" presStyleLbl="bgShp" presStyleIdx="0" presStyleCnt="7"/>
      <dgm:spPr/>
    </dgm:pt>
    <dgm:pt modelId="{FD917EAC-8320-4A53-A511-4B51966F38A9}" type="pres">
      <dgm:prSet presAssocID="{8603041B-F942-4CE9-BB21-A292A577591C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10A4FA7E-4F51-483C-BBA4-00A63C610F2D}" type="pres">
      <dgm:prSet presAssocID="{8603041B-F942-4CE9-BB21-A292A577591C}" presName="spaceRect" presStyleCnt="0"/>
      <dgm:spPr/>
    </dgm:pt>
    <dgm:pt modelId="{7B67FB06-9529-49CC-85D5-36B203141019}" type="pres">
      <dgm:prSet presAssocID="{8603041B-F942-4CE9-BB21-A292A577591C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4B1EE89-3DE6-4310-9C63-107C4AA1DBF7}" type="pres">
      <dgm:prSet presAssocID="{B57CDF23-750B-4F01-A380-E1C3E3B310A5}" presName="sibTrans" presStyleCnt="0"/>
      <dgm:spPr/>
    </dgm:pt>
    <dgm:pt modelId="{BF23D7EC-D4C0-4EC2-8D31-925DE2FAA9CE}" type="pres">
      <dgm:prSet presAssocID="{CCF230E7-FDF3-450F-96E4-B6DA9A51C17F}" presName="compNode" presStyleCnt="0"/>
      <dgm:spPr/>
    </dgm:pt>
    <dgm:pt modelId="{5641EDC7-9B70-4E9B-AC88-273C55CAD90E}" type="pres">
      <dgm:prSet presAssocID="{CCF230E7-FDF3-450F-96E4-B6DA9A51C17F}" presName="bgRect" presStyleLbl="bgShp" presStyleIdx="1" presStyleCnt="7"/>
      <dgm:spPr/>
    </dgm:pt>
    <dgm:pt modelId="{4576D9D3-D0B9-4D0E-8400-178E80C4E9BE}" type="pres">
      <dgm:prSet presAssocID="{CCF230E7-FDF3-450F-96E4-B6DA9A51C17F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3DC3D6EC-7351-41B8-9CCB-2A3B5E997BF5}" type="pres">
      <dgm:prSet presAssocID="{CCF230E7-FDF3-450F-96E4-B6DA9A51C17F}" presName="spaceRect" presStyleCnt="0"/>
      <dgm:spPr/>
    </dgm:pt>
    <dgm:pt modelId="{5BF6E183-0355-492C-9DE3-5378FDC0C257}" type="pres">
      <dgm:prSet presAssocID="{CCF230E7-FDF3-450F-96E4-B6DA9A51C17F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C39F18C-899A-454E-925C-7DC51AAA75C8}" type="pres">
      <dgm:prSet presAssocID="{9ED06239-196B-4B92-830B-22375F81B89A}" presName="sibTrans" presStyleCnt="0"/>
      <dgm:spPr/>
    </dgm:pt>
    <dgm:pt modelId="{F9DDBA08-0286-4422-960B-E51769E36F6C}" type="pres">
      <dgm:prSet presAssocID="{E9F8AEFD-53A6-48E0-AB33-1873E8D6408C}" presName="compNode" presStyleCnt="0"/>
      <dgm:spPr/>
    </dgm:pt>
    <dgm:pt modelId="{E5101B7C-772F-44CF-835C-F987991669E1}" type="pres">
      <dgm:prSet presAssocID="{E9F8AEFD-53A6-48E0-AB33-1873E8D6408C}" presName="bgRect" presStyleLbl="bgShp" presStyleIdx="2" presStyleCnt="7"/>
      <dgm:spPr/>
    </dgm:pt>
    <dgm:pt modelId="{3AABE326-0D9E-4B6E-B64C-A4BBE3231E5A}" type="pres">
      <dgm:prSet presAssocID="{E9F8AEFD-53A6-48E0-AB33-1873E8D6408C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C2D0C11-F72B-468C-AE17-CC69DAD04354}" type="pres">
      <dgm:prSet presAssocID="{E9F8AEFD-53A6-48E0-AB33-1873E8D6408C}" presName="spaceRect" presStyleCnt="0"/>
      <dgm:spPr/>
    </dgm:pt>
    <dgm:pt modelId="{85A9D586-8778-48A5-8D8D-3921293D680B}" type="pres">
      <dgm:prSet presAssocID="{E9F8AEFD-53A6-48E0-AB33-1873E8D6408C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292069AA-BA7C-440E-A5FF-8C9B63771EF5}" type="pres">
      <dgm:prSet presAssocID="{C5283430-8EEA-4201-9622-BB49530E3668}" presName="sibTrans" presStyleCnt="0"/>
      <dgm:spPr/>
    </dgm:pt>
    <dgm:pt modelId="{31118105-0AE3-4B48-BE98-EC9DF10EC72E}" type="pres">
      <dgm:prSet presAssocID="{773BBFE8-0673-4418-92E8-0AE1AD0C6906}" presName="compNode" presStyleCnt="0"/>
      <dgm:spPr/>
    </dgm:pt>
    <dgm:pt modelId="{A48A0791-262F-4F46-81F8-22E4CF667E93}" type="pres">
      <dgm:prSet presAssocID="{773BBFE8-0673-4418-92E8-0AE1AD0C6906}" presName="bgRect" presStyleLbl="bgShp" presStyleIdx="3" presStyleCnt="7"/>
      <dgm:spPr/>
    </dgm:pt>
    <dgm:pt modelId="{2369D186-FEC1-45A5-A0F4-951E6B8F7FED}" type="pres">
      <dgm:prSet presAssocID="{773BBFE8-0673-4418-92E8-0AE1AD0C6906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29E19C5C-44F1-4B0D-A96C-CB83C47BA370}" type="pres">
      <dgm:prSet presAssocID="{773BBFE8-0673-4418-92E8-0AE1AD0C6906}" presName="spaceRect" presStyleCnt="0"/>
      <dgm:spPr/>
    </dgm:pt>
    <dgm:pt modelId="{22B4CE0C-C51F-4054-842A-D7A1318BE667}" type="pres">
      <dgm:prSet presAssocID="{773BBFE8-0673-4418-92E8-0AE1AD0C6906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8CA1E9A-9771-4F1A-9C25-08A9A6C15E05}" type="pres">
      <dgm:prSet presAssocID="{4C4E614E-CF97-48DE-9DE3-DFE4BDDB9FC9}" presName="sibTrans" presStyleCnt="0"/>
      <dgm:spPr/>
    </dgm:pt>
    <dgm:pt modelId="{9B8C3536-F4AC-4CF3-B7F4-6DBACD279BB5}" type="pres">
      <dgm:prSet presAssocID="{D77DD85F-4E60-489D-A59E-8F43ADFA1F9F}" presName="compNode" presStyleCnt="0"/>
      <dgm:spPr/>
    </dgm:pt>
    <dgm:pt modelId="{E4F866C7-C300-4A44-B992-BA2EB9E68F04}" type="pres">
      <dgm:prSet presAssocID="{D77DD85F-4E60-489D-A59E-8F43ADFA1F9F}" presName="bgRect" presStyleLbl="bgShp" presStyleIdx="4" presStyleCnt="7"/>
      <dgm:spPr/>
    </dgm:pt>
    <dgm:pt modelId="{62B00DC0-479E-47F9-853B-270AE40868A7}" type="pres">
      <dgm:prSet presAssocID="{D77DD85F-4E60-489D-A59E-8F43ADFA1F9F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97A5FDE-B551-4BE0-8121-50E722D529D8}" type="pres">
      <dgm:prSet presAssocID="{D77DD85F-4E60-489D-A59E-8F43ADFA1F9F}" presName="spaceRect" presStyleCnt="0"/>
      <dgm:spPr/>
    </dgm:pt>
    <dgm:pt modelId="{E0DA2D02-2A73-4239-94C1-374CFE70AC94}" type="pres">
      <dgm:prSet presAssocID="{D77DD85F-4E60-489D-A59E-8F43ADFA1F9F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863849C-0A43-4323-A538-F265FB4FF69C}" type="pres">
      <dgm:prSet presAssocID="{8A7D7B9D-671C-458F-A08C-6DBAE5301A6C}" presName="sibTrans" presStyleCnt="0"/>
      <dgm:spPr/>
    </dgm:pt>
    <dgm:pt modelId="{C6B993DA-116F-4278-B369-A4367E19BA71}" type="pres">
      <dgm:prSet presAssocID="{454E70E5-A515-4550-88A7-0BC4E64D5B46}" presName="compNode" presStyleCnt="0"/>
      <dgm:spPr/>
    </dgm:pt>
    <dgm:pt modelId="{CA782BFD-4178-457D-B18E-E219E8B6AC52}" type="pres">
      <dgm:prSet presAssocID="{454E70E5-A515-4550-88A7-0BC4E64D5B46}" presName="bgRect" presStyleLbl="bgShp" presStyleIdx="5" presStyleCnt="7"/>
      <dgm:spPr/>
    </dgm:pt>
    <dgm:pt modelId="{AE044F4E-4F07-42ED-BCCB-66FE3B4B2E88}" type="pres">
      <dgm:prSet presAssocID="{454E70E5-A515-4550-88A7-0BC4E64D5B46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22D3E39F-1B96-4BC5-AC12-E7C7C1FC5F02}" type="pres">
      <dgm:prSet presAssocID="{454E70E5-A515-4550-88A7-0BC4E64D5B46}" presName="spaceRect" presStyleCnt="0"/>
      <dgm:spPr/>
    </dgm:pt>
    <dgm:pt modelId="{F8393443-E13E-43E2-8F62-FECEF85927A8}" type="pres">
      <dgm:prSet presAssocID="{454E70E5-A515-4550-88A7-0BC4E64D5B46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0893FB3-757D-45F5-900B-DF5E1636081D}" type="pres">
      <dgm:prSet presAssocID="{F24BD13B-92DE-4999-859F-58B3E54F333D}" presName="sibTrans" presStyleCnt="0"/>
      <dgm:spPr/>
    </dgm:pt>
    <dgm:pt modelId="{CA855570-AB5F-47C9-A10E-821B529313D7}" type="pres">
      <dgm:prSet presAssocID="{63D1029F-85DF-46F4-B56F-FC12AAEA204D}" presName="compNode" presStyleCnt="0"/>
      <dgm:spPr/>
    </dgm:pt>
    <dgm:pt modelId="{D57E2168-B37B-4946-9BB3-5375DA21A0D8}" type="pres">
      <dgm:prSet presAssocID="{63D1029F-85DF-46F4-B56F-FC12AAEA204D}" presName="bgRect" presStyleLbl="bgShp" presStyleIdx="6" presStyleCnt="7"/>
      <dgm:spPr/>
    </dgm:pt>
    <dgm:pt modelId="{0E6A5275-31F8-4931-8414-DD67F1BCE576}" type="pres">
      <dgm:prSet presAssocID="{63D1029F-85DF-46F4-B56F-FC12AAEA204D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DC51F10-7201-4EC2-961B-D0D4B5AE1DC3}" type="pres">
      <dgm:prSet presAssocID="{63D1029F-85DF-46F4-B56F-FC12AAEA204D}" presName="spaceRect" presStyleCnt="0"/>
      <dgm:spPr/>
    </dgm:pt>
    <dgm:pt modelId="{5186DED5-5FEF-4950-884F-E74A948B14A0}" type="pres">
      <dgm:prSet presAssocID="{63D1029F-85DF-46F4-B56F-FC12AAEA204D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8DE6C534-D6C1-4C78-830E-77A9976886BB}" type="presOf" srcId="{052B597D-14CE-4810-AA07-7C7928E08B68}" destId="{2C78A5E6-D554-4D55-8D3D-1A50256B94FD}" srcOrd="0" destOrd="0" presId="urn:microsoft.com/office/officeart/2018/2/layout/IconVerticalSolidList"/>
    <dgm:cxn modelId="{3252444A-FDA4-4C60-8DAC-1F3935BEB6AD}" srcId="{052B597D-14CE-4810-AA07-7C7928E08B68}" destId="{8603041B-F942-4CE9-BB21-A292A577591C}" srcOrd="0" destOrd="0" parTransId="{1D26E8F8-BD07-4D6F-A0C5-FA26F25E4A1D}" sibTransId="{B57CDF23-750B-4F01-A380-E1C3E3B310A5}"/>
    <dgm:cxn modelId="{77E5C749-0BF2-469A-99BB-CA27D37C34B4}" srcId="{052B597D-14CE-4810-AA07-7C7928E08B68}" destId="{E9F8AEFD-53A6-48E0-AB33-1873E8D6408C}" srcOrd="2" destOrd="0" parTransId="{45250064-CD4C-4791-ABAA-887770254201}" sibTransId="{C5283430-8EEA-4201-9622-BB49530E3668}"/>
    <dgm:cxn modelId="{010823C5-2F84-4480-8598-F845F2C7B0C5}" srcId="{052B597D-14CE-4810-AA07-7C7928E08B68}" destId="{63D1029F-85DF-46F4-B56F-FC12AAEA204D}" srcOrd="6" destOrd="0" parTransId="{C416E425-E7DD-4429-8DE1-04DC749D1F9D}" sibTransId="{B78D9958-3773-4DCF-8296-D5BE2590B8F8}"/>
    <dgm:cxn modelId="{1511B403-C54C-4652-B95A-9392DA115136}" type="presOf" srcId="{63D1029F-85DF-46F4-B56F-FC12AAEA204D}" destId="{5186DED5-5FEF-4950-884F-E74A948B14A0}" srcOrd="0" destOrd="0" presId="urn:microsoft.com/office/officeart/2018/2/layout/IconVerticalSolidList"/>
    <dgm:cxn modelId="{1CEDD868-37D0-4018-BBC0-C56F9A77ED14}" type="presOf" srcId="{D77DD85F-4E60-489D-A59E-8F43ADFA1F9F}" destId="{E0DA2D02-2A73-4239-94C1-374CFE70AC94}" srcOrd="0" destOrd="0" presId="urn:microsoft.com/office/officeart/2018/2/layout/IconVerticalSolidList"/>
    <dgm:cxn modelId="{643FB8A0-474F-47C5-8E71-3CEAD1A309DF}" srcId="{052B597D-14CE-4810-AA07-7C7928E08B68}" destId="{454E70E5-A515-4550-88A7-0BC4E64D5B46}" srcOrd="5" destOrd="0" parTransId="{613D8CA9-2B00-4C4D-8754-90CC36A88C1F}" sibTransId="{F24BD13B-92DE-4999-859F-58B3E54F333D}"/>
    <dgm:cxn modelId="{EAB75B95-6339-4941-A277-2940869610C0}" type="presOf" srcId="{E9F8AEFD-53A6-48E0-AB33-1873E8D6408C}" destId="{85A9D586-8778-48A5-8D8D-3921293D680B}" srcOrd="0" destOrd="0" presId="urn:microsoft.com/office/officeart/2018/2/layout/IconVerticalSolidList"/>
    <dgm:cxn modelId="{C9B4CEF7-40C6-47F1-B6D8-16C348054A71}" type="presOf" srcId="{773BBFE8-0673-4418-92E8-0AE1AD0C6906}" destId="{22B4CE0C-C51F-4054-842A-D7A1318BE667}" srcOrd="0" destOrd="0" presId="urn:microsoft.com/office/officeart/2018/2/layout/IconVerticalSolidList"/>
    <dgm:cxn modelId="{38C8FA77-D3FF-41B7-969D-88870B56D0D0}" type="presOf" srcId="{CCF230E7-FDF3-450F-96E4-B6DA9A51C17F}" destId="{5BF6E183-0355-492C-9DE3-5378FDC0C257}" srcOrd="0" destOrd="0" presId="urn:microsoft.com/office/officeart/2018/2/layout/IconVerticalSolidList"/>
    <dgm:cxn modelId="{2DF7BD73-E598-493C-917E-C0808E8A159B}" type="presOf" srcId="{8603041B-F942-4CE9-BB21-A292A577591C}" destId="{7B67FB06-9529-49CC-85D5-36B203141019}" srcOrd="0" destOrd="0" presId="urn:microsoft.com/office/officeart/2018/2/layout/IconVerticalSolidList"/>
    <dgm:cxn modelId="{1C89E2B7-ED5B-40CA-A63E-0BCC0C85DE97}" type="presOf" srcId="{454E70E5-A515-4550-88A7-0BC4E64D5B46}" destId="{F8393443-E13E-43E2-8F62-FECEF85927A8}" srcOrd="0" destOrd="0" presId="urn:microsoft.com/office/officeart/2018/2/layout/IconVerticalSolidList"/>
    <dgm:cxn modelId="{CE6D3F02-B18E-49E9-8F9F-942EF0739120}" srcId="{052B597D-14CE-4810-AA07-7C7928E08B68}" destId="{D77DD85F-4E60-489D-A59E-8F43ADFA1F9F}" srcOrd="4" destOrd="0" parTransId="{EFFEE2D8-5746-4EF2-ABD9-BC34D06A679D}" sibTransId="{8A7D7B9D-671C-458F-A08C-6DBAE5301A6C}"/>
    <dgm:cxn modelId="{A7E8BF1D-FC69-4811-88A8-DBDDDB5F35E8}" srcId="{052B597D-14CE-4810-AA07-7C7928E08B68}" destId="{773BBFE8-0673-4418-92E8-0AE1AD0C6906}" srcOrd="3" destOrd="0" parTransId="{22599092-0AE8-4F0E-9B07-92F13200955F}" sibTransId="{4C4E614E-CF97-48DE-9DE3-DFE4BDDB9FC9}"/>
    <dgm:cxn modelId="{178A3893-160E-46CB-A71C-72DB2700E68E}" srcId="{052B597D-14CE-4810-AA07-7C7928E08B68}" destId="{CCF230E7-FDF3-450F-96E4-B6DA9A51C17F}" srcOrd="1" destOrd="0" parTransId="{3B1CDBF7-3507-4719-ABFA-65AB12F0FD5D}" sibTransId="{9ED06239-196B-4B92-830B-22375F81B89A}"/>
    <dgm:cxn modelId="{A54701C5-F7D1-4890-B3FB-4D606FCCA687}" type="presParOf" srcId="{2C78A5E6-D554-4D55-8D3D-1A50256B94FD}" destId="{1F76CC0F-11B1-4DCA-ADD9-0EA7ADCDD04D}" srcOrd="0" destOrd="0" presId="urn:microsoft.com/office/officeart/2018/2/layout/IconVerticalSolidList"/>
    <dgm:cxn modelId="{1A31D2AD-3E87-40AA-A3AB-4C8039F466B8}" type="presParOf" srcId="{1F76CC0F-11B1-4DCA-ADD9-0EA7ADCDD04D}" destId="{44E93B71-293B-4E87-B018-BD07958AF66D}" srcOrd="0" destOrd="0" presId="urn:microsoft.com/office/officeart/2018/2/layout/IconVerticalSolidList"/>
    <dgm:cxn modelId="{757A0670-C13F-4248-ACEF-A90885A507E4}" type="presParOf" srcId="{1F76CC0F-11B1-4DCA-ADD9-0EA7ADCDD04D}" destId="{FD917EAC-8320-4A53-A511-4B51966F38A9}" srcOrd="1" destOrd="0" presId="urn:microsoft.com/office/officeart/2018/2/layout/IconVerticalSolidList"/>
    <dgm:cxn modelId="{BFC7A6D6-C9F4-4888-A590-3890B909BC64}" type="presParOf" srcId="{1F76CC0F-11B1-4DCA-ADD9-0EA7ADCDD04D}" destId="{10A4FA7E-4F51-483C-BBA4-00A63C610F2D}" srcOrd="2" destOrd="0" presId="urn:microsoft.com/office/officeart/2018/2/layout/IconVerticalSolidList"/>
    <dgm:cxn modelId="{028B6FBA-030B-4D7C-9486-97512BF930B9}" type="presParOf" srcId="{1F76CC0F-11B1-4DCA-ADD9-0EA7ADCDD04D}" destId="{7B67FB06-9529-49CC-85D5-36B203141019}" srcOrd="3" destOrd="0" presId="urn:microsoft.com/office/officeart/2018/2/layout/IconVerticalSolidList"/>
    <dgm:cxn modelId="{BC110300-75B3-42BA-9B35-BB04076B0109}" type="presParOf" srcId="{2C78A5E6-D554-4D55-8D3D-1A50256B94FD}" destId="{14B1EE89-3DE6-4310-9C63-107C4AA1DBF7}" srcOrd="1" destOrd="0" presId="urn:microsoft.com/office/officeart/2018/2/layout/IconVerticalSolidList"/>
    <dgm:cxn modelId="{EC37F12B-9347-41C5-91C2-9FF8C90285CD}" type="presParOf" srcId="{2C78A5E6-D554-4D55-8D3D-1A50256B94FD}" destId="{BF23D7EC-D4C0-4EC2-8D31-925DE2FAA9CE}" srcOrd="2" destOrd="0" presId="urn:microsoft.com/office/officeart/2018/2/layout/IconVerticalSolidList"/>
    <dgm:cxn modelId="{8C5068C2-654D-4829-A9CF-FCEA60443E48}" type="presParOf" srcId="{BF23D7EC-D4C0-4EC2-8D31-925DE2FAA9CE}" destId="{5641EDC7-9B70-4E9B-AC88-273C55CAD90E}" srcOrd="0" destOrd="0" presId="urn:microsoft.com/office/officeart/2018/2/layout/IconVerticalSolidList"/>
    <dgm:cxn modelId="{99E24FA3-627B-4BA5-BA95-9ACB7D2BF25D}" type="presParOf" srcId="{BF23D7EC-D4C0-4EC2-8D31-925DE2FAA9CE}" destId="{4576D9D3-D0B9-4D0E-8400-178E80C4E9BE}" srcOrd="1" destOrd="0" presId="urn:microsoft.com/office/officeart/2018/2/layout/IconVerticalSolidList"/>
    <dgm:cxn modelId="{1F8C3545-974B-4A61-8C47-B8D122DB3EC1}" type="presParOf" srcId="{BF23D7EC-D4C0-4EC2-8D31-925DE2FAA9CE}" destId="{3DC3D6EC-7351-41B8-9CCB-2A3B5E997BF5}" srcOrd="2" destOrd="0" presId="urn:microsoft.com/office/officeart/2018/2/layout/IconVerticalSolidList"/>
    <dgm:cxn modelId="{E2F1EB29-435E-47EB-9D48-51296CE3CF48}" type="presParOf" srcId="{BF23D7EC-D4C0-4EC2-8D31-925DE2FAA9CE}" destId="{5BF6E183-0355-492C-9DE3-5378FDC0C257}" srcOrd="3" destOrd="0" presId="urn:microsoft.com/office/officeart/2018/2/layout/IconVerticalSolidList"/>
    <dgm:cxn modelId="{1C2B718B-C7A8-4365-B19F-3355D5047E8B}" type="presParOf" srcId="{2C78A5E6-D554-4D55-8D3D-1A50256B94FD}" destId="{AC39F18C-899A-454E-925C-7DC51AAA75C8}" srcOrd="3" destOrd="0" presId="urn:microsoft.com/office/officeart/2018/2/layout/IconVerticalSolidList"/>
    <dgm:cxn modelId="{ED7D6CCC-BD54-4103-9364-AAE7B47A920B}" type="presParOf" srcId="{2C78A5E6-D554-4D55-8D3D-1A50256B94FD}" destId="{F9DDBA08-0286-4422-960B-E51769E36F6C}" srcOrd="4" destOrd="0" presId="urn:microsoft.com/office/officeart/2018/2/layout/IconVerticalSolidList"/>
    <dgm:cxn modelId="{43DC4720-0801-479A-9439-CAAEFF59E0FC}" type="presParOf" srcId="{F9DDBA08-0286-4422-960B-E51769E36F6C}" destId="{E5101B7C-772F-44CF-835C-F987991669E1}" srcOrd="0" destOrd="0" presId="urn:microsoft.com/office/officeart/2018/2/layout/IconVerticalSolidList"/>
    <dgm:cxn modelId="{A3340DB3-8B55-46F3-BA4B-8073202AC2AA}" type="presParOf" srcId="{F9DDBA08-0286-4422-960B-E51769E36F6C}" destId="{3AABE326-0D9E-4B6E-B64C-A4BBE3231E5A}" srcOrd="1" destOrd="0" presId="urn:microsoft.com/office/officeart/2018/2/layout/IconVerticalSolidList"/>
    <dgm:cxn modelId="{0B7FF8BA-9470-4FF8-9B53-45A86FB98BCF}" type="presParOf" srcId="{F9DDBA08-0286-4422-960B-E51769E36F6C}" destId="{5C2D0C11-F72B-468C-AE17-CC69DAD04354}" srcOrd="2" destOrd="0" presId="urn:microsoft.com/office/officeart/2018/2/layout/IconVerticalSolidList"/>
    <dgm:cxn modelId="{11E1B5C1-E996-4E00-9E7F-F6C8F566E074}" type="presParOf" srcId="{F9DDBA08-0286-4422-960B-E51769E36F6C}" destId="{85A9D586-8778-48A5-8D8D-3921293D680B}" srcOrd="3" destOrd="0" presId="urn:microsoft.com/office/officeart/2018/2/layout/IconVerticalSolidList"/>
    <dgm:cxn modelId="{1632A97C-E4A7-4C71-B774-79E255127E72}" type="presParOf" srcId="{2C78A5E6-D554-4D55-8D3D-1A50256B94FD}" destId="{292069AA-BA7C-440E-A5FF-8C9B63771EF5}" srcOrd="5" destOrd="0" presId="urn:microsoft.com/office/officeart/2018/2/layout/IconVerticalSolidList"/>
    <dgm:cxn modelId="{0C1B004A-60B9-4A18-8EF3-72E1AB15C9D1}" type="presParOf" srcId="{2C78A5E6-D554-4D55-8D3D-1A50256B94FD}" destId="{31118105-0AE3-4B48-BE98-EC9DF10EC72E}" srcOrd="6" destOrd="0" presId="urn:microsoft.com/office/officeart/2018/2/layout/IconVerticalSolidList"/>
    <dgm:cxn modelId="{3E976700-82BA-49F3-81F7-AE09C7B0DACE}" type="presParOf" srcId="{31118105-0AE3-4B48-BE98-EC9DF10EC72E}" destId="{A48A0791-262F-4F46-81F8-22E4CF667E93}" srcOrd="0" destOrd="0" presId="urn:microsoft.com/office/officeart/2018/2/layout/IconVerticalSolidList"/>
    <dgm:cxn modelId="{7C238321-BDD3-4488-AAEE-B64D78E94F61}" type="presParOf" srcId="{31118105-0AE3-4B48-BE98-EC9DF10EC72E}" destId="{2369D186-FEC1-45A5-A0F4-951E6B8F7FED}" srcOrd="1" destOrd="0" presId="urn:microsoft.com/office/officeart/2018/2/layout/IconVerticalSolidList"/>
    <dgm:cxn modelId="{B9C2C5C8-E2BE-4C16-996B-DB71DE5A2AC8}" type="presParOf" srcId="{31118105-0AE3-4B48-BE98-EC9DF10EC72E}" destId="{29E19C5C-44F1-4B0D-A96C-CB83C47BA370}" srcOrd="2" destOrd="0" presId="urn:microsoft.com/office/officeart/2018/2/layout/IconVerticalSolidList"/>
    <dgm:cxn modelId="{3DB08BA7-BB2C-4338-9952-67E4B9E6A924}" type="presParOf" srcId="{31118105-0AE3-4B48-BE98-EC9DF10EC72E}" destId="{22B4CE0C-C51F-4054-842A-D7A1318BE667}" srcOrd="3" destOrd="0" presId="urn:microsoft.com/office/officeart/2018/2/layout/IconVerticalSolidList"/>
    <dgm:cxn modelId="{4AEE08DB-78E2-4105-892A-8F61CA5D53A8}" type="presParOf" srcId="{2C78A5E6-D554-4D55-8D3D-1A50256B94FD}" destId="{A8CA1E9A-9771-4F1A-9C25-08A9A6C15E05}" srcOrd="7" destOrd="0" presId="urn:microsoft.com/office/officeart/2018/2/layout/IconVerticalSolidList"/>
    <dgm:cxn modelId="{43DD0DDA-B787-45DA-A785-5384054B6D8D}" type="presParOf" srcId="{2C78A5E6-D554-4D55-8D3D-1A50256B94FD}" destId="{9B8C3536-F4AC-4CF3-B7F4-6DBACD279BB5}" srcOrd="8" destOrd="0" presId="urn:microsoft.com/office/officeart/2018/2/layout/IconVerticalSolidList"/>
    <dgm:cxn modelId="{1C0F4491-86C6-4473-8C31-6C3D95C30226}" type="presParOf" srcId="{9B8C3536-F4AC-4CF3-B7F4-6DBACD279BB5}" destId="{E4F866C7-C300-4A44-B992-BA2EB9E68F04}" srcOrd="0" destOrd="0" presId="urn:microsoft.com/office/officeart/2018/2/layout/IconVerticalSolidList"/>
    <dgm:cxn modelId="{1E985396-B57B-4716-965F-A5B29B77F22E}" type="presParOf" srcId="{9B8C3536-F4AC-4CF3-B7F4-6DBACD279BB5}" destId="{62B00DC0-479E-47F9-853B-270AE40868A7}" srcOrd="1" destOrd="0" presId="urn:microsoft.com/office/officeart/2018/2/layout/IconVerticalSolidList"/>
    <dgm:cxn modelId="{E9FE45A1-4496-4C20-8B75-B48872AAEEDF}" type="presParOf" srcId="{9B8C3536-F4AC-4CF3-B7F4-6DBACD279BB5}" destId="{B97A5FDE-B551-4BE0-8121-50E722D529D8}" srcOrd="2" destOrd="0" presId="urn:microsoft.com/office/officeart/2018/2/layout/IconVerticalSolidList"/>
    <dgm:cxn modelId="{CBC45837-74DC-41C3-B5C3-5CFBF1F18CA8}" type="presParOf" srcId="{9B8C3536-F4AC-4CF3-B7F4-6DBACD279BB5}" destId="{E0DA2D02-2A73-4239-94C1-374CFE70AC94}" srcOrd="3" destOrd="0" presId="urn:microsoft.com/office/officeart/2018/2/layout/IconVerticalSolidList"/>
    <dgm:cxn modelId="{F76EB743-A379-411A-AD9D-57FC2C765D42}" type="presParOf" srcId="{2C78A5E6-D554-4D55-8D3D-1A50256B94FD}" destId="{4863849C-0A43-4323-A538-F265FB4FF69C}" srcOrd="9" destOrd="0" presId="urn:microsoft.com/office/officeart/2018/2/layout/IconVerticalSolidList"/>
    <dgm:cxn modelId="{C78E062E-CD7E-440D-8D4C-C0AAEF60425D}" type="presParOf" srcId="{2C78A5E6-D554-4D55-8D3D-1A50256B94FD}" destId="{C6B993DA-116F-4278-B369-A4367E19BA71}" srcOrd="10" destOrd="0" presId="urn:microsoft.com/office/officeart/2018/2/layout/IconVerticalSolidList"/>
    <dgm:cxn modelId="{961749F9-2BA8-4F2A-89C5-113204D33F0B}" type="presParOf" srcId="{C6B993DA-116F-4278-B369-A4367E19BA71}" destId="{CA782BFD-4178-457D-B18E-E219E8B6AC52}" srcOrd="0" destOrd="0" presId="urn:microsoft.com/office/officeart/2018/2/layout/IconVerticalSolidList"/>
    <dgm:cxn modelId="{C3C1AFDB-E56A-4108-99E7-1F9BB9EA714A}" type="presParOf" srcId="{C6B993DA-116F-4278-B369-A4367E19BA71}" destId="{AE044F4E-4F07-42ED-BCCB-66FE3B4B2E88}" srcOrd="1" destOrd="0" presId="urn:microsoft.com/office/officeart/2018/2/layout/IconVerticalSolidList"/>
    <dgm:cxn modelId="{A4A23955-7CBB-4C03-AD69-A956E4288AE2}" type="presParOf" srcId="{C6B993DA-116F-4278-B369-A4367E19BA71}" destId="{22D3E39F-1B96-4BC5-AC12-E7C7C1FC5F02}" srcOrd="2" destOrd="0" presId="urn:microsoft.com/office/officeart/2018/2/layout/IconVerticalSolidList"/>
    <dgm:cxn modelId="{35C3731E-331B-4533-B18C-300739127513}" type="presParOf" srcId="{C6B993DA-116F-4278-B369-A4367E19BA71}" destId="{F8393443-E13E-43E2-8F62-FECEF85927A8}" srcOrd="3" destOrd="0" presId="urn:microsoft.com/office/officeart/2018/2/layout/IconVerticalSolidList"/>
    <dgm:cxn modelId="{3939AF3E-E1A6-487B-BC6A-AEB61A1DE00C}" type="presParOf" srcId="{2C78A5E6-D554-4D55-8D3D-1A50256B94FD}" destId="{70893FB3-757D-45F5-900B-DF5E1636081D}" srcOrd="11" destOrd="0" presId="urn:microsoft.com/office/officeart/2018/2/layout/IconVerticalSolidList"/>
    <dgm:cxn modelId="{AB9CA062-53AB-4E55-8D69-965571914132}" type="presParOf" srcId="{2C78A5E6-D554-4D55-8D3D-1A50256B94FD}" destId="{CA855570-AB5F-47C9-A10E-821B529313D7}" srcOrd="12" destOrd="0" presId="urn:microsoft.com/office/officeart/2018/2/layout/IconVerticalSolidList"/>
    <dgm:cxn modelId="{A6A70B98-439E-4A95-AE88-C137560F6121}" type="presParOf" srcId="{CA855570-AB5F-47C9-A10E-821B529313D7}" destId="{D57E2168-B37B-4946-9BB3-5375DA21A0D8}" srcOrd="0" destOrd="0" presId="urn:microsoft.com/office/officeart/2018/2/layout/IconVerticalSolidList"/>
    <dgm:cxn modelId="{1B112C9C-DB3F-4954-BD61-CE283FAF547B}" type="presParOf" srcId="{CA855570-AB5F-47C9-A10E-821B529313D7}" destId="{0E6A5275-31F8-4931-8414-DD67F1BCE576}" srcOrd="1" destOrd="0" presId="urn:microsoft.com/office/officeart/2018/2/layout/IconVerticalSolidList"/>
    <dgm:cxn modelId="{9D35C2B8-ECE6-4803-92B4-AE3DBA0400A6}" type="presParOf" srcId="{CA855570-AB5F-47C9-A10E-821B529313D7}" destId="{BDC51F10-7201-4EC2-961B-D0D4B5AE1DC3}" srcOrd="2" destOrd="0" presId="urn:microsoft.com/office/officeart/2018/2/layout/IconVerticalSolidList"/>
    <dgm:cxn modelId="{5705CFA8-007B-4F11-8F13-A393EF12B8F2}" type="presParOf" srcId="{CA855570-AB5F-47C9-A10E-821B529313D7}" destId="{5186DED5-5FEF-4950-884F-E74A948B14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C8F43-A282-40C5-BB67-1957FE283A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98375F-6CCE-4842-AD33-246BF3C105A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Zamiast informować, </a:t>
          </a:r>
          <a:r>
            <a:rPr lang="pl-PL" b="1" dirty="0"/>
            <a:t>buduj relacje</a:t>
          </a:r>
          <a:r>
            <a:rPr lang="pl-PL" dirty="0"/>
            <a:t> </a:t>
          </a:r>
          <a:endParaRPr lang="en-US" dirty="0"/>
        </a:p>
      </dgm:t>
    </dgm:pt>
    <dgm:pt modelId="{4DD3237F-3EA9-4EAF-85F7-4F715D3E0ED8}" type="parTrans" cxnId="{0964B529-F2C7-4900-90BB-F0711384A343}">
      <dgm:prSet/>
      <dgm:spPr/>
      <dgm:t>
        <a:bodyPr/>
        <a:lstStyle/>
        <a:p>
          <a:endParaRPr lang="en-US"/>
        </a:p>
      </dgm:t>
    </dgm:pt>
    <dgm:pt modelId="{D49372C4-2BA1-44A5-B522-304C76EA731F}" type="sibTrans" cxnId="{0964B529-F2C7-4900-90BB-F0711384A343}">
      <dgm:prSet/>
      <dgm:spPr/>
      <dgm:t>
        <a:bodyPr/>
        <a:lstStyle/>
        <a:p>
          <a:endParaRPr lang="en-US"/>
        </a:p>
      </dgm:t>
    </dgm:pt>
    <dgm:pt modelId="{6B426E19-4D1F-479C-9039-109840ED3FA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Zamiast dużych kampanii raz na jakiś czas – </a:t>
          </a:r>
          <a:r>
            <a:rPr lang="pl-PL" b="1" dirty="0"/>
            <a:t>regularne                   i częste działania</a:t>
          </a:r>
          <a:endParaRPr lang="en-US" dirty="0"/>
        </a:p>
      </dgm:t>
    </dgm:pt>
    <dgm:pt modelId="{6844FC38-89A8-4155-8C2D-F09155E69BC3}" type="parTrans" cxnId="{145CFC5B-FD2D-42ED-B7C9-D70AD6A652F2}">
      <dgm:prSet/>
      <dgm:spPr/>
      <dgm:t>
        <a:bodyPr/>
        <a:lstStyle/>
        <a:p>
          <a:endParaRPr lang="en-US"/>
        </a:p>
      </dgm:t>
    </dgm:pt>
    <dgm:pt modelId="{A0943E06-D355-452B-B762-7A402556688B}" type="sibTrans" cxnId="{145CFC5B-FD2D-42ED-B7C9-D70AD6A652F2}">
      <dgm:prSet/>
      <dgm:spPr/>
      <dgm:t>
        <a:bodyPr/>
        <a:lstStyle/>
        <a:p>
          <a:endParaRPr lang="en-US"/>
        </a:p>
      </dgm:t>
    </dgm:pt>
    <dgm:pt modelId="{67CF72BF-C812-4884-96D7-CC917A2AED0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Bądź szczery i otwarty</a:t>
          </a:r>
          <a:r>
            <a:rPr lang="pl-PL" dirty="0"/>
            <a:t> </a:t>
          </a:r>
          <a:endParaRPr lang="en-US" dirty="0"/>
        </a:p>
      </dgm:t>
    </dgm:pt>
    <dgm:pt modelId="{81E561F7-A9A4-4EDB-9897-2D71494B8A76}" type="parTrans" cxnId="{9A8BFA41-9B24-4DD6-8BC1-F2B7BC71AFE3}">
      <dgm:prSet/>
      <dgm:spPr/>
      <dgm:t>
        <a:bodyPr/>
        <a:lstStyle/>
        <a:p>
          <a:endParaRPr lang="en-US"/>
        </a:p>
      </dgm:t>
    </dgm:pt>
    <dgm:pt modelId="{95AAEF91-C8AA-4500-992F-C96CC0E53D9D}" type="sibTrans" cxnId="{9A8BFA41-9B24-4DD6-8BC1-F2B7BC71AFE3}">
      <dgm:prSet/>
      <dgm:spPr/>
      <dgm:t>
        <a:bodyPr/>
        <a:lstStyle/>
        <a:p>
          <a:endParaRPr lang="en-US"/>
        </a:p>
      </dgm:t>
    </dgm:pt>
    <dgm:pt modelId="{001924E6-76A1-406A-9BFA-EB0170BE10D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Umożliw </a:t>
          </a:r>
          <a:r>
            <a:rPr lang="pl-PL" b="1" dirty="0"/>
            <a:t>szybki i prosty kontakt</a:t>
          </a:r>
          <a:r>
            <a:rPr lang="pl-PL" dirty="0"/>
            <a:t> </a:t>
          </a:r>
          <a:endParaRPr lang="en-US" dirty="0"/>
        </a:p>
      </dgm:t>
    </dgm:pt>
    <dgm:pt modelId="{E405920E-8196-45AF-ADD0-712E464382C2}" type="parTrans" cxnId="{BAC71EE3-5393-4AC2-BC76-A626ECCEF277}">
      <dgm:prSet/>
      <dgm:spPr/>
      <dgm:t>
        <a:bodyPr/>
        <a:lstStyle/>
        <a:p>
          <a:endParaRPr lang="en-US"/>
        </a:p>
      </dgm:t>
    </dgm:pt>
    <dgm:pt modelId="{57EFBB0C-CF96-44EA-AB7C-DDF673D77AF3}" type="sibTrans" cxnId="{BAC71EE3-5393-4AC2-BC76-A626ECCEF277}">
      <dgm:prSet/>
      <dgm:spPr/>
      <dgm:t>
        <a:bodyPr/>
        <a:lstStyle/>
        <a:p>
          <a:endParaRPr lang="en-US"/>
        </a:p>
      </dgm:t>
    </dgm:pt>
    <dgm:pt modelId="{8FDC75CB-917E-44AF-8EAB-2C4BBB8EEE1B}" type="pres">
      <dgm:prSet presAssocID="{4F7C8F43-A282-40C5-BB67-1957FE283A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299293-54DC-4106-A2C0-86A814F81000}" type="pres">
      <dgm:prSet presAssocID="{B998375F-6CCE-4842-AD33-246BF3C105AE}" presName="compNode" presStyleCnt="0"/>
      <dgm:spPr/>
    </dgm:pt>
    <dgm:pt modelId="{94B1B5B4-E274-44AB-A32A-F7E146FD0431}" type="pres">
      <dgm:prSet presAssocID="{B998375F-6CCE-4842-AD33-246BF3C105AE}" presName="bgRect" presStyleLbl="bgShp" presStyleIdx="0" presStyleCnt="4"/>
      <dgm:spPr/>
    </dgm:pt>
    <dgm:pt modelId="{91F37507-5AAF-46F1-B1DC-FE09965F6D28}" type="pres">
      <dgm:prSet presAssocID="{B998375F-6CCE-4842-AD33-246BF3C105A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6B38CA9-1774-4878-B747-E80A95D037AC}" type="pres">
      <dgm:prSet presAssocID="{B998375F-6CCE-4842-AD33-246BF3C105AE}" presName="spaceRect" presStyleCnt="0"/>
      <dgm:spPr/>
    </dgm:pt>
    <dgm:pt modelId="{5CBFB9D9-D307-499C-9FD4-4954DDD185E5}" type="pres">
      <dgm:prSet presAssocID="{B998375F-6CCE-4842-AD33-246BF3C105AE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C289FE9-971D-4C74-9809-E5297B596CC0}" type="pres">
      <dgm:prSet presAssocID="{D49372C4-2BA1-44A5-B522-304C76EA731F}" presName="sibTrans" presStyleCnt="0"/>
      <dgm:spPr/>
    </dgm:pt>
    <dgm:pt modelId="{8E368814-740C-4E01-9293-1E244A675B73}" type="pres">
      <dgm:prSet presAssocID="{6B426E19-4D1F-479C-9039-109840ED3FA9}" presName="compNode" presStyleCnt="0"/>
      <dgm:spPr/>
    </dgm:pt>
    <dgm:pt modelId="{6B4FC4F5-A190-43A3-A264-656A9D9BFBDB}" type="pres">
      <dgm:prSet presAssocID="{6B426E19-4D1F-479C-9039-109840ED3FA9}" presName="bgRect" presStyleLbl="bgShp" presStyleIdx="1" presStyleCnt="4"/>
      <dgm:spPr/>
    </dgm:pt>
    <dgm:pt modelId="{0B1D6DEB-DFC5-45F5-9ED8-8D386357F4C4}" type="pres">
      <dgm:prSet presAssocID="{6B426E19-4D1F-479C-9039-109840ED3FA9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A4B0537-2EDA-4991-8091-88B559F990FB}" type="pres">
      <dgm:prSet presAssocID="{6B426E19-4D1F-479C-9039-109840ED3FA9}" presName="spaceRect" presStyleCnt="0"/>
      <dgm:spPr/>
    </dgm:pt>
    <dgm:pt modelId="{19C4E536-33F6-47B4-AA83-90A24D54A3F6}" type="pres">
      <dgm:prSet presAssocID="{6B426E19-4D1F-479C-9039-109840ED3FA9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6D2E9AF-E1CA-45A0-8331-4C24162FECFE}" type="pres">
      <dgm:prSet presAssocID="{A0943E06-D355-452B-B762-7A402556688B}" presName="sibTrans" presStyleCnt="0"/>
      <dgm:spPr/>
    </dgm:pt>
    <dgm:pt modelId="{3ADD47FA-139A-4166-B2B9-5BEA4303005D}" type="pres">
      <dgm:prSet presAssocID="{67CF72BF-C812-4884-96D7-CC917A2AED06}" presName="compNode" presStyleCnt="0"/>
      <dgm:spPr/>
    </dgm:pt>
    <dgm:pt modelId="{E45D8899-4753-48F3-8F90-D58AF11B56DF}" type="pres">
      <dgm:prSet presAssocID="{67CF72BF-C812-4884-96D7-CC917A2AED06}" presName="bgRect" presStyleLbl="bgShp" presStyleIdx="2" presStyleCnt="4"/>
      <dgm:spPr/>
    </dgm:pt>
    <dgm:pt modelId="{816281D1-0F40-4CB1-A3DB-B7D233E4782F}" type="pres">
      <dgm:prSet presAssocID="{67CF72BF-C812-4884-96D7-CC917A2AED06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urkey"/>
        </a:ext>
      </dgm:extLst>
    </dgm:pt>
    <dgm:pt modelId="{0DFBA92A-27C3-4171-A647-25A4F3D51A5C}" type="pres">
      <dgm:prSet presAssocID="{67CF72BF-C812-4884-96D7-CC917A2AED06}" presName="spaceRect" presStyleCnt="0"/>
      <dgm:spPr/>
    </dgm:pt>
    <dgm:pt modelId="{6B5AB361-8C0A-4B43-AD25-2997E4FCD1E0}" type="pres">
      <dgm:prSet presAssocID="{67CF72BF-C812-4884-96D7-CC917A2AED06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3526AF2-4E0E-4379-9B56-C7D1453CDAE3}" type="pres">
      <dgm:prSet presAssocID="{95AAEF91-C8AA-4500-992F-C96CC0E53D9D}" presName="sibTrans" presStyleCnt="0"/>
      <dgm:spPr/>
    </dgm:pt>
    <dgm:pt modelId="{DF357391-D22F-4F98-906F-583583987E01}" type="pres">
      <dgm:prSet presAssocID="{001924E6-76A1-406A-9BFA-EB0170BE10D0}" presName="compNode" presStyleCnt="0"/>
      <dgm:spPr/>
    </dgm:pt>
    <dgm:pt modelId="{292B033A-0C67-4F1E-902F-C566A58FF8A6}" type="pres">
      <dgm:prSet presAssocID="{001924E6-76A1-406A-9BFA-EB0170BE10D0}" presName="bgRect" presStyleLbl="bgShp" presStyleIdx="3" presStyleCnt="4"/>
      <dgm:spPr/>
    </dgm:pt>
    <dgm:pt modelId="{61A37BCB-C827-4321-B6FE-2F65FF741F9F}" type="pres">
      <dgm:prSet presAssocID="{001924E6-76A1-406A-9BFA-EB0170BE10D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321030A-0F54-493D-8BE9-146527841448}" type="pres">
      <dgm:prSet presAssocID="{001924E6-76A1-406A-9BFA-EB0170BE10D0}" presName="spaceRect" presStyleCnt="0"/>
      <dgm:spPr/>
    </dgm:pt>
    <dgm:pt modelId="{567F5819-4412-48EF-BBF4-128C98EBB109}" type="pres">
      <dgm:prSet presAssocID="{001924E6-76A1-406A-9BFA-EB0170BE10D0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0964B529-F2C7-4900-90BB-F0711384A343}" srcId="{4F7C8F43-A282-40C5-BB67-1957FE283ADD}" destId="{B998375F-6CCE-4842-AD33-246BF3C105AE}" srcOrd="0" destOrd="0" parTransId="{4DD3237F-3EA9-4EAF-85F7-4F715D3E0ED8}" sibTransId="{D49372C4-2BA1-44A5-B522-304C76EA731F}"/>
    <dgm:cxn modelId="{88221C54-0E89-407B-8745-B46430675EAE}" type="presOf" srcId="{001924E6-76A1-406A-9BFA-EB0170BE10D0}" destId="{567F5819-4412-48EF-BBF4-128C98EBB109}" srcOrd="0" destOrd="0" presId="urn:microsoft.com/office/officeart/2018/2/layout/IconVerticalSolidList"/>
    <dgm:cxn modelId="{145CFC5B-FD2D-42ED-B7C9-D70AD6A652F2}" srcId="{4F7C8F43-A282-40C5-BB67-1957FE283ADD}" destId="{6B426E19-4D1F-479C-9039-109840ED3FA9}" srcOrd="1" destOrd="0" parTransId="{6844FC38-89A8-4155-8C2D-F09155E69BC3}" sibTransId="{A0943E06-D355-452B-B762-7A402556688B}"/>
    <dgm:cxn modelId="{F545E775-EA85-49F2-86B0-147B38BC6680}" type="presOf" srcId="{B998375F-6CCE-4842-AD33-246BF3C105AE}" destId="{5CBFB9D9-D307-499C-9FD4-4954DDD185E5}" srcOrd="0" destOrd="0" presId="urn:microsoft.com/office/officeart/2018/2/layout/IconVerticalSolidList"/>
    <dgm:cxn modelId="{8F712E23-859F-497A-A005-FFDF17213612}" type="presOf" srcId="{6B426E19-4D1F-479C-9039-109840ED3FA9}" destId="{19C4E536-33F6-47B4-AA83-90A24D54A3F6}" srcOrd="0" destOrd="0" presId="urn:microsoft.com/office/officeart/2018/2/layout/IconVerticalSolidList"/>
    <dgm:cxn modelId="{2AB14448-4CC0-45C5-97D6-1E0E643B3275}" type="presOf" srcId="{67CF72BF-C812-4884-96D7-CC917A2AED06}" destId="{6B5AB361-8C0A-4B43-AD25-2997E4FCD1E0}" srcOrd="0" destOrd="0" presId="urn:microsoft.com/office/officeart/2018/2/layout/IconVerticalSolidList"/>
    <dgm:cxn modelId="{A6595337-4DB3-488C-B61D-1F3F3AD43F31}" type="presOf" srcId="{4F7C8F43-A282-40C5-BB67-1957FE283ADD}" destId="{8FDC75CB-917E-44AF-8EAB-2C4BBB8EEE1B}" srcOrd="0" destOrd="0" presId="urn:microsoft.com/office/officeart/2018/2/layout/IconVerticalSolidList"/>
    <dgm:cxn modelId="{BAC71EE3-5393-4AC2-BC76-A626ECCEF277}" srcId="{4F7C8F43-A282-40C5-BB67-1957FE283ADD}" destId="{001924E6-76A1-406A-9BFA-EB0170BE10D0}" srcOrd="3" destOrd="0" parTransId="{E405920E-8196-45AF-ADD0-712E464382C2}" sibTransId="{57EFBB0C-CF96-44EA-AB7C-DDF673D77AF3}"/>
    <dgm:cxn modelId="{9A8BFA41-9B24-4DD6-8BC1-F2B7BC71AFE3}" srcId="{4F7C8F43-A282-40C5-BB67-1957FE283ADD}" destId="{67CF72BF-C812-4884-96D7-CC917A2AED06}" srcOrd="2" destOrd="0" parTransId="{81E561F7-A9A4-4EDB-9897-2D71494B8A76}" sibTransId="{95AAEF91-C8AA-4500-992F-C96CC0E53D9D}"/>
    <dgm:cxn modelId="{79DEA752-2704-4007-9877-7DE6785A594E}" type="presParOf" srcId="{8FDC75CB-917E-44AF-8EAB-2C4BBB8EEE1B}" destId="{FC299293-54DC-4106-A2C0-86A814F81000}" srcOrd="0" destOrd="0" presId="urn:microsoft.com/office/officeart/2018/2/layout/IconVerticalSolidList"/>
    <dgm:cxn modelId="{4517FE74-9914-4E3C-907C-C14C32A84E81}" type="presParOf" srcId="{FC299293-54DC-4106-A2C0-86A814F81000}" destId="{94B1B5B4-E274-44AB-A32A-F7E146FD0431}" srcOrd="0" destOrd="0" presId="urn:microsoft.com/office/officeart/2018/2/layout/IconVerticalSolidList"/>
    <dgm:cxn modelId="{965F2247-9ED5-4626-9DF4-6E58A69030D8}" type="presParOf" srcId="{FC299293-54DC-4106-A2C0-86A814F81000}" destId="{91F37507-5AAF-46F1-B1DC-FE09965F6D28}" srcOrd="1" destOrd="0" presId="urn:microsoft.com/office/officeart/2018/2/layout/IconVerticalSolidList"/>
    <dgm:cxn modelId="{4AF91EAC-1C05-4156-A9F7-D5B9A4D05FB5}" type="presParOf" srcId="{FC299293-54DC-4106-A2C0-86A814F81000}" destId="{36B38CA9-1774-4878-B747-E80A95D037AC}" srcOrd="2" destOrd="0" presId="urn:microsoft.com/office/officeart/2018/2/layout/IconVerticalSolidList"/>
    <dgm:cxn modelId="{ED803D5E-5F47-4134-BF21-1D895C8052F2}" type="presParOf" srcId="{FC299293-54DC-4106-A2C0-86A814F81000}" destId="{5CBFB9D9-D307-499C-9FD4-4954DDD185E5}" srcOrd="3" destOrd="0" presId="urn:microsoft.com/office/officeart/2018/2/layout/IconVerticalSolidList"/>
    <dgm:cxn modelId="{A02DE677-34C4-404E-9C83-914D18AA7F3B}" type="presParOf" srcId="{8FDC75CB-917E-44AF-8EAB-2C4BBB8EEE1B}" destId="{FC289FE9-971D-4C74-9809-E5297B596CC0}" srcOrd="1" destOrd="0" presId="urn:microsoft.com/office/officeart/2018/2/layout/IconVerticalSolidList"/>
    <dgm:cxn modelId="{D4D84486-C8B8-4349-B3A5-E4B45E749F49}" type="presParOf" srcId="{8FDC75CB-917E-44AF-8EAB-2C4BBB8EEE1B}" destId="{8E368814-740C-4E01-9293-1E244A675B73}" srcOrd="2" destOrd="0" presId="urn:microsoft.com/office/officeart/2018/2/layout/IconVerticalSolidList"/>
    <dgm:cxn modelId="{8FF879C7-0868-4E5E-A995-42226279443A}" type="presParOf" srcId="{8E368814-740C-4E01-9293-1E244A675B73}" destId="{6B4FC4F5-A190-43A3-A264-656A9D9BFBDB}" srcOrd="0" destOrd="0" presId="urn:microsoft.com/office/officeart/2018/2/layout/IconVerticalSolidList"/>
    <dgm:cxn modelId="{784D3CEE-EEC6-4BC8-8608-C72C44FF3ACE}" type="presParOf" srcId="{8E368814-740C-4E01-9293-1E244A675B73}" destId="{0B1D6DEB-DFC5-45F5-9ED8-8D386357F4C4}" srcOrd="1" destOrd="0" presId="urn:microsoft.com/office/officeart/2018/2/layout/IconVerticalSolidList"/>
    <dgm:cxn modelId="{948A6870-F420-413A-9050-6F46C3F29890}" type="presParOf" srcId="{8E368814-740C-4E01-9293-1E244A675B73}" destId="{BA4B0537-2EDA-4991-8091-88B559F990FB}" srcOrd="2" destOrd="0" presId="urn:microsoft.com/office/officeart/2018/2/layout/IconVerticalSolidList"/>
    <dgm:cxn modelId="{293077CA-2E0A-4560-A4B0-7DB1B2D6B1ED}" type="presParOf" srcId="{8E368814-740C-4E01-9293-1E244A675B73}" destId="{19C4E536-33F6-47B4-AA83-90A24D54A3F6}" srcOrd="3" destOrd="0" presId="urn:microsoft.com/office/officeart/2018/2/layout/IconVerticalSolidList"/>
    <dgm:cxn modelId="{E285EB94-BAF4-4474-BCBF-EF63B60253EF}" type="presParOf" srcId="{8FDC75CB-917E-44AF-8EAB-2C4BBB8EEE1B}" destId="{56D2E9AF-E1CA-45A0-8331-4C24162FECFE}" srcOrd="3" destOrd="0" presId="urn:microsoft.com/office/officeart/2018/2/layout/IconVerticalSolidList"/>
    <dgm:cxn modelId="{672D5AEE-761F-4414-890D-22910B821E18}" type="presParOf" srcId="{8FDC75CB-917E-44AF-8EAB-2C4BBB8EEE1B}" destId="{3ADD47FA-139A-4166-B2B9-5BEA4303005D}" srcOrd="4" destOrd="0" presId="urn:microsoft.com/office/officeart/2018/2/layout/IconVerticalSolidList"/>
    <dgm:cxn modelId="{F8B325D8-0418-40DA-A1B3-713B331E0E4F}" type="presParOf" srcId="{3ADD47FA-139A-4166-B2B9-5BEA4303005D}" destId="{E45D8899-4753-48F3-8F90-D58AF11B56DF}" srcOrd="0" destOrd="0" presId="urn:microsoft.com/office/officeart/2018/2/layout/IconVerticalSolidList"/>
    <dgm:cxn modelId="{3E0C4A56-7115-47B7-92F4-C26B395B39C2}" type="presParOf" srcId="{3ADD47FA-139A-4166-B2B9-5BEA4303005D}" destId="{816281D1-0F40-4CB1-A3DB-B7D233E4782F}" srcOrd="1" destOrd="0" presId="urn:microsoft.com/office/officeart/2018/2/layout/IconVerticalSolidList"/>
    <dgm:cxn modelId="{4C18C595-5FFE-437C-A308-49720DFD84B2}" type="presParOf" srcId="{3ADD47FA-139A-4166-B2B9-5BEA4303005D}" destId="{0DFBA92A-27C3-4171-A647-25A4F3D51A5C}" srcOrd="2" destOrd="0" presId="urn:microsoft.com/office/officeart/2018/2/layout/IconVerticalSolidList"/>
    <dgm:cxn modelId="{93A21085-F810-4A5F-8A75-53B6DA44E520}" type="presParOf" srcId="{3ADD47FA-139A-4166-B2B9-5BEA4303005D}" destId="{6B5AB361-8C0A-4B43-AD25-2997E4FCD1E0}" srcOrd="3" destOrd="0" presId="urn:microsoft.com/office/officeart/2018/2/layout/IconVerticalSolidList"/>
    <dgm:cxn modelId="{E80DDB90-CE02-4E23-B497-81A43935044B}" type="presParOf" srcId="{8FDC75CB-917E-44AF-8EAB-2C4BBB8EEE1B}" destId="{A3526AF2-4E0E-4379-9B56-C7D1453CDAE3}" srcOrd="5" destOrd="0" presId="urn:microsoft.com/office/officeart/2018/2/layout/IconVerticalSolidList"/>
    <dgm:cxn modelId="{39A36455-9186-45A6-884A-1491B8991B7B}" type="presParOf" srcId="{8FDC75CB-917E-44AF-8EAB-2C4BBB8EEE1B}" destId="{DF357391-D22F-4F98-906F-583583987E01}" srcOrd="6" destOrd="0" presId="urn:microsoft.com/office/officeart/2018/2/layout/IconVerticalSolidList"/>
    <dgm:cxn modelId="{962C88A2-EEBF-41FB-92D8-DDF064188051}" type="presParOf" srcId="{DF357391-D22F-4F98-906F-583583987E01}" destId="{292B033A-0C67-4F1E-902F-C566A58FF8A6}" srcOrd="0" destOrd="0" presId="urn:microsoft.com/office/officeart/2018/2/layout/IconVerticalSolidList"/>
    <dgm:cxn modelId="{398E9E18-421D-4E0C-9996-06340060435C}" type="presParOf" srcId="{DF357391-D22F-4F98-906F-583583987E01}" destId="{61A37BCB-C827-4321-B6FE-2F65FF741F9F}" srcOrd="1" destOrd="0" presId="urn:microsoft.com/office/officeart/2018/2/layout/IconVerticalSolidList"/>
    <dgm:cxn modelId="{4F40DFD3-9EEF-4268-A72D-EEE6A37F9C4F}" type="presParOf" srcId="{DF357391-D22F-4F98-906F-583583987E01}" destId="{5321030A-0F54-493D-8BE9-146527841448}" srcOrd="2" destOrd="0" presId="urn:microsoft.com/office/officeart/2018/2/layout/IconVerticalSolidList"/>
    <dgm:cxn modelId="{FAFACB66-E9D6-4A7A-A0C3-D922A07D436D}" type="presParOf" srcId="{DF357391-D22F-4F98-906F-583583987E01}" destId="{567F5819-4412-48EF-BBF4-128C98EBB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2AC9A4-04BD-42C7-AF06-1EDC4AFD3D3A}" type="doc">
      <dgm:prSet loTypeId="urn:microsoft.com/office/officeart/2008/layout/AlternatingHexagons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12205CD1-2D5E-4242-9A93-66C36A3C7129}">
      <dgm:prSet phldrT="[Tekst]"/>
      <dgm:spPr/>
      <dgm:t>
        <a:bodyPr/>
        <a:lstStyle/>
        <a:p>
          <a:r>
            <a:rPr lang="pl-PL" dirty="0"/>
            <a:t>A</a:t>
          </a:r>
        </a:p>
      </dgm:t>
    </dgm:pt>
    <dgm:pt modelId="{D5D825C5-4418-4D54-B275-8D54640B672E}" type="parTrans" cxnId="{CF2E7425-A82F-4FF9-9E8A-274FCEFD0B8B}">
      <dgm:prSet/>
      <dgm:spPr/>
      <dgm:t>
        <a:bodyPr/>
        <a:lstStyle/>
        <a:p>
          <a:endParaRPr lang="pl-PL"/>
        </a:p>
      </dgm:t>
    </dgm:pt>
    <dgm:pt modelId="{553F19C1-78DF-4D23-8938-EEDF29E68B14}" type="sibTrans" cxnId="{CF2E7425-A82F-4FF9-9E8A-274FCEFD0B8B}">
      <dgm:prSet/>
      <dgm:spPr/>
      <dgm:t>
        <a:bodyPr/>
        <a:lstStyle/>
        <a:p>
          <a:endParaRPr lang="pl-PL"/>
        </a:p>
      </dgm:t>
    </dgm:pt>
    <dgm:pt modelId="{4A4BC7ED-C0BD-4942-B85B-A45F42AEEEDC}">
      <dgm:prSet phldrT="[Tekst]"/>
      <dgm:spPr/>
      <dgm:t>
        <a:bodyPr/>
        <a:lstStyle/>
        <a:p>
          <a:r>
            <a:rPr lang="pl-PL" dirty="0"/>
            <a:t>ATTENTION</a:t>
          </a:r>
        </a:p>
      </dgm:t>
    </dgm:pt>
    <dgm:pt modelId="{59A2503C-601F-4248-BEA4-A9B77C084758}" type="parTrans" cxnId="{4059DEB1-F056-4B65-AFCC-BC85E02DDC28}">
      <dgm:prSet/>
      <dgm:spPr/>
      <dgm:t>
        <a:bodyPr/>
        <a:lstStyle/>
        <a:p>
          <a:endParaRPr lang="pl-PL"/>
        </a:p>
      </dgm:t>
    </dgm:pt>
    <dgm:pt modelId="{1C050EEE-4656-4F50-8DD6-111E4C60853F}" type="sibTrans" cxnId="{4059DEB1-F056-4B65-AFCC-BC85E02DDC28}">
      <dgm:prSet/>
      <dgm:spPr/>
      <dgm:t>
        <a:bodyPr/>
        <a:lstStyle/>
        <a:p>
          <a:endParaRPr lang="pl-PL"/>
        </a:p>
      </dgm:t>
    </dgm:pt>
    <dgm:pt modelId="{04CE771E-973D-4C3D-BB03-9C436DF2FA2C}">
      <dgm:prSet phldrT="[Tekst]"/>
      <dgm:spPr/>
      <dgm:t>
        <a:bodyPr/>
        <a:lstStyle/>
        <a:p>
          <a:r>
            <a:rPr lang="pl-PL" dirty="0"/>
            <a:t>przyciągnięcie uwagi</a:t>
          </a:r>
        </a:p>
      </dgm:t>
    </dgm:pt>
    <dgm:pt modelId="{F5BA6B7E-C7EA-454E-87DF-E0750FF003FA}" type="parTrans" cxnId="{3CD0F0A2-0EB7-42FF-A362-70152B9B12AB}">
      <dgm:prSet/>
      <dgm:spPr/>
      <dgm:t>
        <a:bodyPr/>
        <a:lstStyle/>
        <a:p>
          <a:endParaRPr lang="pl-PL"/>
        </a:p>
      </dgm:t>
    </dgm:pt>
    <dgm:pt modelId="{67AD06BA-D7F8-4FC6-AE4A-7E195D95DE37}" type="sibTrans" cxnId="{3CD0F0A2-0EB7-42FF-A362-70152B9B12AB}">
      <dgm:prSet/>
      <dgm:spPr/>
      <dgm:t>
        <a:bodyPr/>
        <a:lstStyle/>
        <a:p>
          <a:endParaRPr lang="pl-PL"/>
        </a:p>
      </dgm:t>
    </dgm:pt>
    <dgm:pt modelId="{182D28E0-4CDB-4984-A0AC-B8AC2AEACD72}">
      <dgm:prSet phldrT="[Tekst]"/>
      <dgm:spPr/>
      <dgm:t>
        <a:bodyPr/>
        <a:lstStyle/>
        <a:p>
          <a:r>
            <a:rPr lang="pl-PL" dirty="0"/>
            <a:t>I</a:t>
          </a:r>
        </a:p>
      </dgm:t>
    </dgm:pt>
    <dgm:pt modelId="{EE2B35CD-CCBB-4EE7-A0A3-63810A7AD590}" type="parTrans" cxnId="{8B1E2419-6EF6-4034-9B79-FB5F662CD07E}">
      <dgm:prSet/>
      <dgm:spPr/>
      <dgm:t>
        <a:bodyPr/>
        <a:lstStyle/>
        <a:p>
          <a:endParaRPr lang="pl-PL"/>
        </a:p>
      </dgm:t>
    </dgm:pt>
    <dgm:pt modelId="{A0791ED4-5826-497F-BBF7-3F7584544A24}" type="sibTrans" cxnId="{8B1E2419-6EF6-4034-9B79-FB5F662CD07E}">
      <dgm:prSet/>
      <dgm:spPr/>
      <dgm:t>
        <a:bodyPr/>
        <a:lstStyle/>
        <a:p>
          <a:endParaRPr lang="pl-PL"/>
        </a:p>
      </dgm:t>
    </dgm:pt>
    <dgm:pt modelId="{6D56C186-C229-4004-BA3C-68CF5940EE5D}">
      <dgm:prSet phldrT="[Tekst]"/>
      <dgm:spPr/>
      <dgm:t>
        <a:bodyPr/>
        <a:lstStyle/>
        <a:p>
          <a:r>
            <a:rPr lang="pl-PL" dirty="0"/>
            <a:t>INTEREST</a:t>
          </a:r>
        </a:p>
      </dgm:t>
    </dgm:pt>
    <dgm:pt modelId="{8546663F-1C2A-489B-B2E0-F46E1F8D3F03}" type="parTrans" cxnId="{7BBD79D2-EE66-48EC-BBA4-6317F97873E3}">
      <dgm:prSet/>
      <dgm:spPr/>
      <dgm:t>
        <a:bodyPr/>
        <a:lstStyle/>
        <a:p>
          <a:endParaRPr lang="pl-PL"/>
        </a:p>
      </dgm:t>
    </dgm:pt>
    <dgm:pt modelId="{8566AD07-58AD-497A-ACFD-2F0F3F29EA7B}" type="sibTrans" cxnId="{7BBD79D2-EE66-48EC-BBA4-6317F97873E3}">
      <dgm:prSet/>
      <dgm:spPr/>
      <dgm:t>
        <a:bodyPr/>
        <a:lstStyle/>
        <a:p>
          <a:endParaRPr lang="pl-PL"/>
        </a:p>
      </dgm:t>
    </dgm:pt>
    <dgm:pt modelId="{20070D60-0941-463A-B452-A3F0CB31B1EF}">
      <dgm:prSet phldrT="[Tekst]"/>
      <dgm:spPr/>
      <dgm:t>
        <a:bodyPr/>
        <a:lstStyle/>
        <a:p>
          <a:r>
            <a:rPr lang="pl-PL" dirty="0"/>
            <a:t>wzbudzenie zainteresowania</a:t>
          </a:r>
        </a:p>
      </dgm:t>
    </dgm:pt>
    <dgm:pt modelId="{2C412A00-BA9D-4A47-89FD-B83AD8DE6E34}" type="parTrans" cxnId="{4400BCDF-11B7-4B4C-B946-FBEDD51C96CD}">
      <dgm:prSet/>
      <dgm:spPr/>
      <dgm:t>
        <a:bodyPr/>
        <a:lstStyle/>
        <a:p>
          <a:endParaRPr lang="pl-PL"/>
        </a:p>
      </dgm:t>
    </dgm:pt>
    <dgm:pt modelId="{582EBC3D-F894-4164-9A23-95A53D602273}" type="sibTrans" cxnId="{4400BCDF-11B7-4B4C-B946-FBEDD51C96CD}">
      <dgm:prSet/>
      <dgm:spPr/>
      <dgm:t>
        <a:bodyPr/>
        <a:lstStyle/>
        <a:p>
          <a:endParaRPr lang="pl-PL"/>
        </a:p>
      </dgm:t>
    </dgm:pt>
    <dgm:pt modelId="{9139F753-C921-4C6D-AC96-3EB8A07C8AC1}">
      <dgm:prSet phldrT="[Tekst]"/>
      <dgm:spPr/>
      <dgm:t>
        <a:bodyPr/>
        <a:lstStyle/>
        <a:p>
          <a:r>
            <a:rPr lang="pl-PL" dirty="0"/>
            <a:t>D</a:t>
          </a:r>
        </a:p>
      </dgm:t>
    </dgm:pt>
    <dgm:pt modelId="{86E565DE-D95D-4625-986D-70C14DF63694}" type="parTrans" cxnId="{F7ECD896-D99A-4A98-88B3-F184F23DDCE5}">
      <dgm:prSet/>
      <dgm:spPr/>
      <dgm:t>
        <a:bodyPr/>
        <a:lstStyle/>
        <a:p>
          <a:endParaRPr lang="pl-PL"/>
        </a:p>
      </dgm:t>
    </dgm:pt>
    <dgm:pt modelId="{494B2685-C4F3-4799-BB93-E733300C0ACF}" type="sibTrans" cxnId="{F7ECD896-D99A-4A98-88B3-F184F23DDCE5}">
      <dgm:prSet/>
      <dgm:spPr/>
      <dgm:t>
        <a:bodyPr/>
        <a:lstStyle/>
        <a:p>
          <a:endParaRPr lang="pl-PL"/>
        </a:p>
      </dgm:t>
    </dgm:pt>
    <dgm:pt modelId="{8BB5147C-22D0-49F0-936D-CD7252E6E6B2}">
      <dgm:prSet phldrT="[Tekst]"/>
      <dgm:spPr/>
      <dgm:t>
        <a:bodyPr/>
        <a:lstStyle/>
        <a:p>
          <a:r>
            <a:rPr lang="pl-PL" dirty="0"/>
            <a:t>DESIRE</a:t>
          </a:r>
        </a:p>
      </dgm:t>
    </dgm:pt>
    <dgm:pt modelId="{66EAE9FB-E020-4B29-B6F3-42A8A9DD79D6}" type="parTrans" cxnId="{3F36802C-692F-4E10-878C-F416C4E75B65}">
      <dgm:prSet/>
      <dgm:spPr/>
      <dgm:t>
        <a:bodyPr/>
        <a:lstStyle/>
        <a:p>
          <a:endParaRPr lang="pl-PL"/>
        </a:p>
      </dgm:t>
    </dgm:pt>
    <dgm:pt modelId="{3C923785-E8B7-4D9B-8D14-D14C5341A6F3}" type="sibTrans" cxnId="{3F36802C-692F-4E10-878C-F416C4E75B65}">
      <dgm:prSet/>
      <dgm:spPr/>
      <dgm:t>
        <a:bodyPr/>
        <a:lstStyle/>
        <a:p>
          <a:endParaRPr lang="pl-PL"/>
        </a:p>
      </dgm:t>
    </dgm:pt>
    <dgm:pt modelId="{3AF36F8E-6473-4945-8C69-E91BC163C899}">
      <dgm:prSet phldrT="[Tekst]"/>
      <dgm:spPr/>
      <dgm:t>
        <a:bodyPr/>
        <a:lstStyle/>
        <a:p>
          <a:r>
            <a:rPr lang="pl-PL" dirty="0"/>
            <a:t>wywołanie potrzeby posiadania</a:t>
          </a:r>
        </a:p>
      </dgm:t>
    </dgm:pt>
    <dgm:pt modelId="{C304AC8B-1BBD-411D-89F4-3372DA1F632B}" type="parTrans" cxnId="{B3341B17-6618-42F0-ADB4-A3BA65EF70C5}">
      <dgm:prSet/>
      <dgm:spPr/>
      <dgm:t>
        <a:bodyPr/>
        <a:lstStyle/>
        <a:p>
          <a:endParaRPr lang="pl-PL"/>
        </a:p>
      </dgm:t>
    </dgm:pt>
    <dgm:pt modelId="{E4ADECE3-D6C4-4B16-9484-25C5F95D7450}" type="sibTrans" cxnId="{B3341B17-6618-42F0-ADB4-A3BA65EF70C5}">
      <dgm:prSet/>
      <dgm:spPr/>
      <dgm:t>
        <a:bodyPr/>
        <a:lstStyle/>
        <a:p>
          <a:endParaRPr lang="pl-PL"/>
        </a:p>
      </dgm:t>
    </dgm:pt>
    <dgm:pt modelId="{2E22ADE2-2D6B-4ABF-A76B-46224E81CA75}">
      <dgm:prSet/>
      <dgm:spPr/>
      <dgm:t>
        <a:bodyPr/>
        <a:lstStyle/>
        <a:p>
          <a:r>
            <a:rPr lang="pl-PL" dirty="0"/>
            <a:t>A</a:t>
          </a:r>
        </a:p>
      </dgm:t>
    </dgm:pt>
    <dgm:pt modelId="{CCD0BA4A-C052-413C-93AD-CE268DAEB565}" type="parTrans" cxnId="{950D1D0F-D7E9-4847-8D30-DF804056A860}">
      <dgm:prSet/>
      <dgm:spPr/>
      <dgm:t>
        <a:bodyPr/>
        <a:lstStyle/>
        <a:p>
          <a:endParaRPr lang="pl-PL"/>
        </a:p>
      </dgm:t>
    </dgm:pt>
    <dgm:pt modelId="{90DBAC96-6F89-4661-B6B2-A20528590E74}" type="sibTrans" cxnId="{950D1D0F-D7E9-4847-8D30-DF804056A860}">
      <dgm:prSet/>
      <dgm:spPr/>
      <dgm:t>
        <a:bodyPr/>
        <a:lstStyle/>
        <a:p>
          <a:endParaRPr lang="pl-PL"/>
        </a:p>
      </dgm:t>
    </dgm:pt>
    <dgm:pt modelId="{B52AE3BC-71E4-4F2A-8860-73FDBF542A3B}">
      <dgm:prSet/>
      <dgm:spPr/>
      <dgm:t>
        <a:bodyPr/>
        <a:lstStyle/>
        <a:p>
          <a:r>
            <a:rPr lang="pl-PL" dirty="0"/>
            <a:t>ACTION</a:t>
          </a:r>
        </a:p>
      </dgm:t>
    </dgm:pt>
    <dgm:pt modelId="{9D0C6187-8E8A-4509-B9E3-E4CBF936BEF1}" type="parTrans" cxnId="{F44C07E3-BF96-4053-8462-72C6CF88A283}">
      <dgm:prSet/>
      <dgm:spPr/>
      <dgm:t>
        <a:bodyPr/>
        <a:lstStyle/>
        <a:p>
          <a:endParaRPr lang="pl-PL"/>
        </a:p>
      </dgm:t>
    </dgm:pt>
    <dgm:pt modelId="{2913F6AC-C6B3-4BD3-B0F7-03ED79CB2B25}" type="sibTrans" cxnId="{F44C07E3-BF96-4053-8462-72C6CF88A283}">
      <dgm:prSet/>
      <dgm:spPr/>
      <dgm:t>
        <a:bodyPr/>
        <a:lstStyle/>
        <a:p>
          <a:endParaRPr lang="pl-PL"/>
        </a:p>
      </dgm:t>
    </dgm:pt>
    <dgm:pt modelId="{1DDB2A1E-5F8C-44D5-AECE-979AAB36B5D5}">
      <dgm:prSet/>
      <dgm:spPr/>
      <dgm:t>
        <a:bodyPr/>
        <a:lstStyle/>
        <a:p>
          <a:r>
            <a:rPr lang="pl-PL" dirty="0"/>
            <a:t>skłonienie do działania</a:t>
          </a:r>
        </a:p>
      </dgm:t>
    </dgm:pt>
    <dgm:pt modelId="{B514DE1B-52EE-41D4-982A-966A96211BFC}" type="parTrans" cxnId="{EFADBEEC-E9CE-4916-A4E5-975827CA0F37}">
      <dgm:prSet/>
      <dgm:spPr/>
      <dgm:t>
        <a:bodyPr/>
        <a:lstStyle/>
        <a:p>
          <a:endParaRPr lang="pl-PL"/>
        </a:p>
      </dgm:t>
    </dgm:pt>
    <dgm:pt modelId="{960991E4-9D13-423E-BE00-9704FCA3B0AE}" type="sibTrans" cxnId="{EFADBEEC-E9CE-4916-A4E5-975827CA0F37}">
      <dgm:prSet/>
      <dgm:spPr/>
      <dgm:t>
        <a:bodyPr/>
        <a:lstStyle/>
        <a:p>
          <a:endParaRPr lang="pl-PL"/>
        </a:p>
      </dgm:t>
    </dgm:pt>
    <dgm:pt modelId="{E7EC21FB-39B2-4C66-9D8D-8011288C3D09}" type="pres">
      <dgm:prSet presAssocID="{7F2AC9A4-04BD-42C7-AF06-1EDC4AFD3D3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8B76B38-71B2-4F1F-969C-EA183528D5C8}" type="pres">
      <dgm:prSet presAssocID="{12205CD1-2D5E-4242-9A93-66C36A3C7129}" presName="composite" presStyleCnt="0"/>
      <dgm:spPr/>
    </dgm:pt>
    <dgm:pt modelId="{E343BC17-861B-41A8-B30A-3F1585343B4D}" type="pres">
      <dgm:prSet presAssocID="{12205CD1-2D5E-4242-9A93-66C36A3C712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FB187D-F99F-4C0E-A74C-072E0D8F34DE}" type="pres">
      <dgm:prSet presAssocID="{12205CD1-2D5E-4242-9A93-66C36A3C712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BBF821-F8A2-4399-9F5F-9119012A32C8}" type="pres">
      <dgm:prSet presAssocID="{12205CD1-2D5E-4242-9A93-66C36A3C7129}" presName="BalanceSpacing" presStyleCnt="0"/>
      <dgm:spPr/>
    </dgm:pt>
    <dgm:pt modelId="{5D315B78-40AB-4757-ADD5-16E22F074738}" type="pres">
      <dgm:prSet presAssocID="{12205CD1-2D5E-4242-9A93-66C36A3C7129}" presName="BalanceSpacing1" presStyleCnt="0"/>
      <dgm:spPr/>
    </dgm:pt>
    <dgm:pt modelId="{8FDDE9C1-7337-495A-B7F3-26E609254D43}" type="pres">
      <dgm:prSet presAssocID="{553F19C1-78DF-4D23-8938-EEDF29E68B14}" presName="Accent1Text" presStyleLbl="node1" presStyleIdx="1" presStyleCnt="8"/>
      <dgm:spPr/>
      <dgm:t>
        <a:bodyPr/>
        <a:lstStyle/>
        <a:p>
          <a:endParaRPr lang="pl-PL"/>
        </a:p>
      </dgm:t>
    </dgm:pt>
    <dgm:pt modelId="{78336CBA-8BC6-461D-8C17-821E799031B6}" type="pres">
      <dgm:prSet presAssocID="{553F19C1-78DF-4D23-8938-EEDF29E68B14}" presName="spaceBetweenRectangles" presStyleCnt="0"/>
      <dgm:spPr/>
    </dgm:pt>
    <dgm:pt modelId="{6913DBCD-D410-4344-A67F-594274D42994}" type="pres">
      <dgm:prSet presAssocID="{182D28E0-4CDB-4984-A0AC-B8AC2AEACD72}" presName="composite" presStyleCnt="0"/>
      <dgm:spPr/>
    </dgm:pt>
    <dgm:pt modelId="{8F9C2C11-06BC-4C1A-8DD0-08BEF1C66F03}" type="pres">
      <dgm:prSet presAssocID="{182D28E0-4CDB-4984-A0AC-B8AC2AEACD7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34EC56-5DEB-4C4B-ABDE-FF6DDFE7AF76}" type="pres">
      <dgm:prSet presAssocID="{182D28E0-4CDB-4984-A0AC-B8AC2AEACD7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A2D8E9-1C57-48A7-B942-27D5E0C015FA}" type="pres">
      <dgm:prSet presAssocID="{182D28E0-4CDB-4984-A0AC-B8AC2AEACD72}" presName="BalanceSpacing" presStyleCnt="0"/>
      <dgm:spPr/>
    </dgm:pt>
    <dgm:pt modelId="{73477D31-CF92-433A-B39A-C50F1692BFCF}" type="pres">
      <dgm:prSet presAssocID="{182D28E0-4CDB-4984-A0AC-B8AC2AEACD72}" presName="BalanceSpacing1" presStyleCnt="0"/>
      <dgm:spPr/>
    </dgm:pt>
    <dgm:pt modelId="{3CB084FE-1136-4D08-894B-0CFC63434E51}" type="pres">
      <dgm:prSet presAssocID="{A0791ED4-5826-497F-BBF7-3F7584544A24}" presName="Accent1Text" presStyleLbl="node1" presStyleIdx="3" presStyleCnt="8"/>
      <dgm:spPr/>
      <dgm:t>
        <a:bodyPr/>
        <a:lstStyle/>
        <a:p>
          <a:endParaRPr lang="pl-PL"/>
        </a:p>
      </dgm:t>
    </dgm:pt>
    <dgm:pt modelId="{1500484F-21AF-4C2D-96FD-3849783403AC}" type="pres">
      <dgm:prSet presAssocID="{A0791ED4-5826-497F-BBF7-3F7584544A24}" presName="spaceBetweenRectangles" presStyleCnt="0"/>
      <dgm:spPr/>
    </dgm:pt>
    <dgm:pt modelId="{39ABC7E7-1D5D-4613-AC0A-9F2077D2900A}" type="pres">
      <dgm:prSet presAssocID="{9139F753-C921-4C6D-AC96-3EB8A07C8AC1}" presName="composite" presStyleCnt="0"/>
      <dgm:spPr/>
    </dgm:pt>
    <dgm:pt modelId="{CA5317EF-5440-4EFC-A972-17A2E0232D02}" type="pres">
      <dgm:prSet presAssocID="{9139F753-C921-4C6D-AC96-3EB8A07C8AC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4CB161-F3B0-4981-A2A2-C16FF3D78E69}" type="pres">
      <dgm:prSet presAssocID="{9139F753-C921-4C6D-AC96-3EB8A07C8AC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6F4086-F240-4398-A83D-3B510EE53D04}" type="pres">
      <dgm:prSet presAssocID="{9139F753-C921-4C6D-AC96-3EB8A07C8AC1}" presName="BalanceSpacing" presStyleCnt="0"/>
      <dgm:spPr/>
    </dgm:pt>
    <dgm:pt modelId="{AB6B55B7-1EC5-451B-96C4-F90AC785C7B4}" type="pres">
      <dgm:prSet presAssocID="{9139F753-C921-4C6D-AC96-3EB8A07C8AC1}" presName="BalanceSpacing1" presStyleCnt="0"/>
      <dgm:spPr/>
    </dgm:pt>
    <dgm:pt modelId="{86307B99-5494-4B2E-B694-89ED071D6981}" type="pres">
      <dgm:prSet presAssocID="{494B2685-C4F3-4799-BB93-E733300C0ACF}" presName="Accent1Text" presStyleLbl="node1" presStyleIdx="5" presStyleCnt="8"/>
      <dgm:spPr/>
      <dgm:t>
        <a:bodyPr/>
        <a:lstStyle/>
        <a:p>
          <a:endParaRPr lang="pl-PL"/>
        </a:p>
      </dgm:t>
    </dgm:pt>
    <dgm:pt modelId="{D0C2450E-6876-4076-B404-603F211DCE6B}" type="pres">
      <dgm:prSet presAssocID="{494B2685-C4F3-4799-BB93-E733300C0ACF}" presName="spaceBetweenRectangles" presStyleCnt="0"/>
      <dgm:spPr/>
    </dgm:pt>
    <dgm:pt modelId="{49A4427C-AFDD-4BAA-A354-6C62653D9D32}" type="pres">
      <dgm:prSet presAssocID="{2E22ADE2-2D6B-4ABF-A76B-46224E81CA75}" presName="composite" presStyleCnt="0"/>
      <dgm:spPr/>
    </dgm:pt>
    <dgm:pt modelId="{F33CDAEF-5229-4BC3-948D-E39B2F1D617E}" type="pres">
      <dgm:prSet presAssocID="{2E22ADE2-2D6B-4ABF-A76B-46224E81CA75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A199A5-B595-4197-91B4-30396375CA67}" type="pres">
      <dgm:prSet presAssocID="{2E22ADE2-2D6B-4ABF-A76B-46224E81CA75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0B6CAB-1FC6-455E-8AF0-8ED8129BCD93}" type="pres">
      <dgm:prSet presAssocID="{2E22ADE2-2D6B-4ABF-A76B-46224E81CA75}" presName="BalanceSpacing" presStyleCnt="0"/>
      <dgm:spPr/>
    </dgm:pt>
    <dgm:pt modelId="{7E610710-8576-4317-8A7E-3CBAA1AABB29}" type="pres">
      <dgm:prSet presAssocID="{2E22ADE2-2D6B-4ABF-A76B-46224E81CA75}" presName="BalanceSpacing1" presStyleCnt="0"/>
      <dgm:spPr/>
    </dgm:pt>
    <dgm:pt modelId="{125494E7-5F47-4D50-8D46-1BD9E6E4E95A}" type="pres">
      <dgm:prSet presAssocID="{90DBAC96-6F89-4661-B6B2-A20528590E74}" presName="Accent1Text" presStyleLbl="node1" presStyleIdx="7" presStyleCnt="8"/>
      <dgm:spPr/>
      <dgm:t>
        <a:bodyPr/>
        <a:lstStyle/>
        <a:p>
          <a:endParaRPr lang="pl-PL"/>
        </a:p>
      </dgm:t>
    </dgm:pt>
  </dgm:ptLst>
  <dgm:cxnLst>
    <dgm:cxn modelId="{950D1D0F-D7E9-4847-8D30-DF804056A860}" srcId="{7F2AC9A4-04BD-42C7-AF06-1EDC4AFD3D3A}" destId="{2E22ADE2-2D6B-4ABF-A76B-46224E81CA75}" srcOrd="3" destOrd="0" parTransId="{CCD0BA4A-C052-413C-93AD-CE268DAEB565}" sibTransId="{90DBAC96-6F89-4661-B6B2-A20528590E74}"/>
    <dgm:cxn modelId="{B3341B17-6618-42F0-ADB4-A3BA65EF70C5}" srcId="{9139F753-C921-4C6D-AC96-3EB8A07C8AC1}" destId="{3AF36F8E-6473-4945-8C69-E91BC163C899}" srcOrd="1" destOrd="0" parTransId="{C304AC8B-1BBD-411D-89F4-3372DA1F632B}" sibTransId="{E4ADECE3-D6C4-4B16-9484-25C5F95D7450}"/>
    <dgm:cxn modelId="{C0B659C1-A033-4C09-B57F-BBEBA1B088EF}" type="presOf" srcId="{9139F753-C921-4C6D-AC96-3EB8A07C8AC1}" destId="{CA5317EF-5440-4EFC-A972-17A2E0232D02}" srcOrd="0" destOrd="0" presId="urn:microsoft.com/office/officeart/2008/layout/AlternatingHexagons"/>
    <dgm:cxn modelId="{5D982681-0335-403A-80DF-1C43A40F01DD}" type="presOf" srcId="{3AF36F8E-6473-4945-8C69-E91BC163C899}" destId="{1B4CB161-F3B0-4981-A2A2-C16FF3D78E69}" srcOrd="0" destOrd="1" presId="urn:microsoft.com/office/officeart/2008/layout/AlternatingHexagons"/>
    <dgm:cxn modelId="{71E135EC-9A72-4A4F-8E1D-D11E94FB4166}" type="presOf" srcId="{2E22ADE2-2D6B-4ABF-A76B-46224E81CA75}" destId="{F33CDAEF-5229-4BC3-948D-E39B2F1D617E}" srcOrd="0" destOrd="0" presId="urn:microsoft.com/office/officeart/2008/layout/AlternatingHexagons"/>
    <dgm:cxn modelId="{175D8167-E59B-493A-A682-6C114EE50A4D}" type="presOf" srcId="{8BB5147C-22D0-49F0-936D-CD7252E6E6B2}" destId="{1B4CB161-F3B0-4981-A2A2-C16FF3D78E69}" srcOrd="0" destOrd="0" presId="urn:microsoft.com/office/officeart/2008/layout/AlternatingHexagons"/>
    <dgm:cxn modelId="{044FB3A7-B030-4F8D-81E8-605459F151EB}" type="presOf" srcId="{A0791ED4-5826-497F-BBF7-3F7584544A24}" destId="{3CB084FE-1136-4D08-894B-0CFC63434E51}" srcOrd="0" destOrd="0" presId="urn:microsoft.com/office/officeart/2008/layout/AlternatingHexagons"/>
    <dgm:cxn modelId="{A3C69A75-73B0-4B14-B8D5-CE3B0221B268}" type="presOf" srcId="{90DBAC96-6F89-4661-B6B2-A20528590E74}" destId="{125494E7-5F47-4D50-8D46-1BD9E6E4E95A}" srcOrd="0" destOrd="0" presId="urn:microsoft.com/office/officeart/2008/layout/AlternatingHexagons"/>
    <dgm:cxn modelId="{3CD0F0A2-0EB7-42FF-A362-70152B9B12AB}" srcId="{12205CD1-2D5E-4242-9A93-66C36A3C7129}" destId="{04CE771E-973D-4C3D-BB03-9C436DF2FA2C}" srcOrd="1" destOrd="0" parTransId="{F5BA6B7E-C7EA-454E-87DF-E0750FF003FA}" sibTransId="{67AD06BA-D7F8-4FC6-AE4A-7E195D95DE37}"/>
    <dgm:cxn modelId="{C6AE2358-80E1-4CF5-8673-887A220892AF}" type="presOf" srcId="{04CE771E-973D-4C3D-BB03-9C436DF2FA2C}" destId="{6AFB187D-F99F-4C0E-A74C-072E0D8F34DE}" srcOrd="0" destOrd="1" presId="urn:microsoft.com/office/officeart/2008/layout/AlternatingHexagons"/>
    <dgm:cxn modelId="{4400BCDF-11B7-4B4C-B946-FBEDD51C96CD}" srcId="{182D28E0-4CDB-4984-A0AC-B8AC2AEACD72}" destId="{20070D60-0941-463A-B452-A3F0CB31B1EF}" srcOrd="1" destOrd="0" parTransId="{2C412A00-BA9D-4A47-89FD-B83AD8DE6E34}" sibTransId="{582EBC3D-F894-4164-9A23-95A53D602273}"/>
    <dgm:cxn modelId="{21EA9D2F-F348-480D-9A5F-6CDF2C22B98B}" type="presOf" srcId="{4A4BC7ED-C0BD-4942-B85B-A45F42AEEEDC}" destId="{6AFB187D-F99F-4C0E-A74C-072E0D8F34DE}" srcOrd="0" destOrd="0" presId="urn:microsoft.com/office/officeart/2008/layout/AlternatingHexagons"/>
    <dgm:cxn modelId="{9697E9B9-5C36-4117-A6EC-7704E66833C0}" type="presOf" srcId="{1DDB2A1E-5F8C-44D5-AECE-979AAB36B5D5}" destId="{A9A199A5-B595-4197-91B4-30396375CA67}" srcOrd="0" destOrd="1" presId="urn:microsoft.com/office/officeart/2008/layout/AlternatingHexagons"/>
    <dgm:cxn modelId="{F7ECD896-D99A-4A98-88B3-F184F23DDCE5}" srcId="{7F2AC9A4-04BD-42C7-AF06-1EDC4AFD3D3A}" destId="{9139F753-C921-4C6D-AC96-3EB8A07C8AC1}" srcOrd="2" destOrd="0" parTransId="{86E565DE-D95D-4625-986D-70C14DF63694}" sibTransId="{494B2685-C4F3-4799-BB93-E733300C0ACF}"/>
    <dgm:cxn modelId="{1BEF6AED-BF85-4DD8-8659-8017887F3550}" type="presOf" srcId="{12205CD1-2D5E-4242-9A93-66C36A3C7129}" destId="{E343BC17-861B-41A8-B30A-3F1585343B4D}" srcOrd="0" destOrd="0" presId="urn:microsoft.com/office/officeart/2008/layout/AlternatingHexagons"/>
    <dgm:cxn modelId="{7BBD79D2-EE66-48EC-BBA4-6317F97873E3}" srcId="{182D28E0-4CDB-4984-A0AC-B8AC2AEACD72}" destId="{6D56C186-C229-4004-BA3C-68CF5940EE5D}" srcOrd="0" destOrd="0" parTransId="{8546663F-1C2A-489B-B2E0-F46E1F8D3F03}" sibTransId="{8566AD07-58AD-497A-ACFD-2F0F3F29EA7B}"/>
    <dgm:cxn modelId="{5F536E8E-4E24-400D-AA09-6A862A95B525}" type="presOf" srcId="{6D56C186-C229-4004-BA3C-68CF5940EE5D}" destId="{E334EC56-5DEB-4C4B-ABDE-FF6DDFE7AF76}" srcOrd="0" destOrd="0" presId="urn:microsoft.com/office/officeart/2008/layout/AlternatingHexagons"/>
    <dgm:cxn modelId="{255F8C32-BC94-4C75-A7DE-847D5BC85F52}" type="presOf" srcId="{553F19C1-78DF-4D23-8938-EEDF29E68B14}" destId="{8FDDE9C1-7337-495A-B7F3-26E609254D43}" srcOrd="0" destOrd="0" presId="urn:microsoft.com/office/officeart/2008/layout/AlternatingHexagons"/>
    <dgm:cxn modelId="{2B979500-0DC9-4F77-A9AB-D45D78E269B2}" type="presOf" srcId="{494B2685-C4F3-4799-BB93-E733300C0ACF}" destId="{86307B99-5494-4B2E-B694-89ED071D6981}" srcOrd="0" destOrd="0" presId="urn:microsoft.com/office/officeart/2008/layout/AlternatingHexagons"/>
    <dgm:cxn modelId="{CF2E7425-A82F-4FF9-9E8A-274FCEFD0B8B}" srcId="{7F2AC9A4-04BD-42C7-AF06-1EDC4AFD3D3A}" destId="{12205CD1-2D5E-4242-9A93-66C36A3C7129}" srcOrd="0" destOrd="0" parTransId="{D5D825C5-4418-4D54-B275-8D54640B672E}" sibTransId="{553F19C1-78DF-4D23-8938-EEDF29E68B14}"/>
    <dgm:cxn modelId="{21F353A5-9020-4BB5-A5BC-A18926462578}" type="presOf" srcId="{182D28E0-4CDB-4984-A0AC-B8AC2AEACD72}" destId="{8F9C2C11-06BC-4C1A-8DD0-08BEF1C66F03}" srcOrd="0" destOrd="0" presId="urn:microsoft.com/office/officeart/2008/layout/AlternatingHexagons"/>
    <dgm:cxn modelId="{379A69C9-4EB6-404F-8A0C-C441233477D5}" type="presOf" srcId="{20070D60-0941-463A-B452-A3F0CB31B1EF}" destId="{E334EC56-5DEB-4C4B-ABDE-FF6DDFE7AF76}" srcOrd="0" destOrd="1" presId="urn:microsoft.com/office/officeart/2008/layout/AlternatingHexagons"/>
    <dgm:cxn modelId="{3F36802C-692F-4E10-878C-F416C4E75B65}" srcId="{9139F753-C921-4C6D-AC96-3EB8A07C8AC1}" destId="{8BB5147C-22D0-49F0-936D-CD7252E6E6B2}" srcOrd="0" destOrd="0" parTransId="{66EAE9FB-E020-4B29-B6F3-42A8A9DD79D6}" sibTransId="{3C923785-E8B7-4D9B-8D14-D14C5341A6F3}"/>
    <dgm:cxn modelId="{EFADBEEC-E9CE-4916-A4E5-975827CA0F37}" srcId="{2E22ADE2-2D6B-4ABF-A76B-46224E81CA75}" destId="{1DDB2A1E-5F8C-44D5-AECE-979AAB36B5D5}" srcOrd="1" destOrd="0" parTransId="{B514DE1B-52EE-41D4-982A-966A96211BFC}" sibTransId="{960991E4-9D13-423E-BE00-9704FCA3B0AE}"/>
    <dgm:cxn modelId="{8B1E2419-6EF6-4034-9B79-FB5F662CD07E}" srcId="{7F2AC9A4-04BD-42C7-AF06-1EDC4AFD3D3A}" destId="{182D28E0-4CDB-4984-A0AC-B8AC2AEACD72}" srcOrd="1" destOrd="0" parTransId="{EE2B35CD-CCBB-4EE7-A0A3-63810A7AD590}" sibTransId="{A0791ED4-5826-497F-BBF7-3F7584544A24}"/>
    <dgm:cxn modelId="{F44C07E3-BF96-4053-8462-72C6CF88A283}" srcId="{2E22ADE2-2D6B-4ABF-A76B-46224E81CA75}" destId="{B52AE3BC-71E4-4F2A-8860-73FDBF542A3B}" srcOrd="0" destOrd="0" parTransId="{9D0C6187-8E8A-4509-B9E3-E4CBF936BEF1}" sibTransId="{2913F6AC-C6B3-4BD3-B0F7-03ED79CB2B25}"/>
    <dgm:cxn modelId="{3F3AE561-192D-4ABD-8013-6407BA04CB9C}" type="presOf" srcId="{7F2AC9A4-04BD-42C7-AF06-1EDC4AFD3D3A}" destId="{E7EC21FB-39B2-4C66-9D8D-8011288C3D09}" srcOrd="0" destOrd="0" presId="urn:microsoft.com/office/officeart/2008/layout/AlternatingHexagons"/>
    <dgm:cxn modelId="{4059DEB1-F056-4B65-AFCC-BC85E02DDC28}" srcId="{12205CD1-2D5E-4242-9A93-66C36A3C7129}" destId="{4A4BC7ED-C0BD-4942-B85B-A45F42AEEEDC}" srcOrd="0" destOrd="0" parTransId="{59A2503C-601F-4248-BEA4-A9B77C084758}" sibTransId="{1C050EEE-4656-4F50-8DD6-111E4C60853F}"/>
    <dgm:cxn modelId="{15BFE35B-8381-4B7C-B589-4A4338CBEC64}" type="presOf" srcId="{B52AE3BC-71E4-4F2A-8860-73FDBF542A3B}" destId="{A9A199A5-B595-4197-91B4-30396375CA67}" srcOrd="0" destOrd="0" presId="urn:microsoft.com/office/officeart/2008/layout/AlternatingHexagons"/>
    <dgm:cxn modelId="{44CC6518-D0CC-422B-8955-DABFEDFD7C82}" type="presParOf" srcId="{E7EC21FB-39B2-4C66-9D8D-8011288C3D09}" destId="{18B76B38-71B2-4F1F-969C-EA183528D5C8}" srcOrd="0" destOrd="0" presId="urn:microsoft.com/office/officeart/2008/layout/AlternatingHexagons"/>
    <dgm:cxn modelId="{F3DA11F6-3EA1-40CB-B37D-B93BAF681514}" type="presParOf" srcId="{18B76B38-71B2-4F1F-969C-EA183528D5C8}" destId="{E343BC17-861B-41A8-B30A-3F1585343B4D}" srcOrd="0" destOrd="0" presId="urn:microsoft.com/office/officeart/2008/layout/AlternatingHexagons"/>
    <dgm:cxn modelId="{9E43D911-73E8-410F-81C8-6DC4652711F5}" type="presParOf" srcId="{18B76B38-71B2-4F1F-969C-EA183528D5C8}" destId="{6AFB187D-F99F-4C0E-A74C-072E0D8F34DE}" srcOrd="1" destOrd="0" presId="urn:microsoft.com/office/officeart/2008/layout/AlternatingHexagons"/>
    <dgm:cxn modelId="{4C78FA81-118E-46A7-AAD1-A022E0B570C2}" type="presParOf" srcId="{18B76B38-71B2-4F1F-969C-EA183528D5C8}" destId="{7DBBF821-F8A2-4399-9F5F-9119012A32C8}" srcOrd="2" destOrd="0" presId="urn:microsoft.com/office/officeart/2008/layout/AlternatingHexagons"/>
    <dgm:cxn modelId="{75A64CBA-3D10-4C74-9A2B-F748111DB56D}" type="presParOf" srcId="{18B76B38-71B2-4F1F-969C-EA183528D5C8}" destId="{5D315B78-40AB-4757-ADD5-16E22F074738}" srcOrd="3" destOrd="0" presId="urn:microsoft.com/office/officeart/2008/layout/AlternatingHexagons"/>
    <dgm:cxn modelId="{E80ACB48-2B09-4E4B-81AF-63B8E48066B9}" type="presParOf" srcId="{18B76B38-71B2-4F1F-969C-EA183528D5C8}" destId="{8FDDE9C1-7337-495A-B7F3-26E609254D43}" srcOrd="4" destOrd="0" presId="urn:microsoft.com/office/officeart/2008/layout/AlternatingHexagons"/>
    <dgm:cxn modelId="{982CC5AA-096F-4770-BC49-74F65B4FB7D4}" type="presParOf" srcId="{E7EC21FB-39B2-4C66-9D8D-8011288C3D09}" destId="{78336CBA-8BC6-461D-8C17-821E799031B6}" srcOrd="1" destOrd="0" presId="urn:microsoft.com/office/officeart/2008/layout/AlternatingHexagons"/>
    <dgm:cxn modelId="{90EA19C3-BBB6-4019-B3F0-9C59A1B0D87B}" type="presParOf" srcId="{E7EC21FB-39B2-4C66-9D8D-8011288C3D09}" destId="{6913DBCD-D410-4344-A67F-594274D42994}" srcOrd="2" destOrd="0" presId="urn:microsoft.com/office/officeart/2008/layout/AlternatingHexagons"/>
    <dgm:cxn modelId="{1CA54BEF-4A4A-4DDD-8FED-E14E2BA90439}" type="presParOf" srcId="{6913DBCD-D410-4344-A67F-594274D42994}" destId="{8F9C2C11-06BC-4C1A-8DD0-08BEF1C66F03}" srcOrd="0" destOrd="0" presId="urn:microsoft.com/office/officeart/2008/layout/AlternatingHexagons"/>
    <dgm:cxn modelId="{E180D75A-90A6-448E-B269-9E54E6E07E54}" type="presParOf" srcId="{6913DBCD-D410-4344-A67F-594274D42994}" destId="{E334EC56-5DEB-4C4B-ABDE-FF6DDFE7AF76}" srcOrd="1" destOrd="0" presId="urn:microsoft.com/office/officeart/2008/layout/AlternatingHexagons"/>
    <dgm:cxn modelId="{D003693C-2A3D-4D23-BC1F-108992AAAEEC}" type="presParOf" srcId="{6913DBCD-D410-4344-A67F-594274D42994}" destId="{5BA2D8E9-1C57-48A7-B942-27D5E0C015FA}" srcOrd="2" destOrd="0" presId="urn:microsoft.com/office/officeart/2008/layout/AlternatingHexagons"/>
    <dgm:cxn modelId="{5A716F67-08A4-49D0-93C6-A888E26B5750}" type="presParOf" srcId="{6913DBCD-D410-4344-A67F-594274D42994}" destId="{73477D31-CF92-433A-B39A-C50F1692BFCF}" srcOrd="3" destOrd="0" presId="urn:microsoft.com/office/officeart/2008/layout/AlternatingHexagons"/>
    <dgm:cxn modelId="{98409339-6577-4456-B8E5-8B6189EE68BF}" type="presParOf" srcId="{6913DBCD-D410-4344-A67F-594274D42994}" destId="{3CB084FE-1136-4D08-894B-0CFC63434E51}" srcOrd="4" destOrd="0" presId="urn:microsoft.com/office/officeart/2008/layout/AlternatingHexagons"/>
    <dgm:cxn modelId="{C94E87F9-6A7D-4F3B-BFB8-F39CC27689D7}" type="presParOf" srcId="{E7EC21FB-39B2-4C66-9D8D-8011288C3D09}" destId="{1500484F-21AF-4C2D-96FD-3849783403AC}" srcOrd="3" destOrd="0" presId="urn:microsoft.com/office/officeart/2008/layout/AlternatingHexagons"/>
    <dgm:cxn modelId="{19BC3E74-8964-4160-8D9F-31E11AC3ACF7}" type="presParOf" srcId="{E7EC21FB-39B2-4C66-9D8D-8011288C3D09}" destId="{39ABC7E7-1D5D-4613-AC0A-9F2077D2900A}" srcOrd="4" destOrd="0" presId="urn:microsoft.com/office/officeart/2008/layout/AlternatingHexagons"/>
    <dgm:cxn modelId="{7847BCAA-E2FE-4718-804F-518322DBF1A1}" type="presParOf" srcId="{39ABC7E7-1D5D-4613-AC0A-9F2077D2900A}" destId="{CA5317EF-5440-4EFC-A972-17A2E0232D02}" srcOrd="0" destOrd="0" presId="urn:microsoft.com/office/officeart/2008/layout/AlternatingHexagons"/>
    <dgm:cxn modelId="{BB9E051B-6A47-4B09-A01F-174E09C83E87}" type="presParOf" srcId="{39ABC7E7-1D5D-4613-AC0A-9F2077D2900A}" destId="{1B4CB161-F3B0-4981-A2A2-C16FF3D78E69}" srcOrd="1" destOrd="0" presId="urn:microsoft.com/office/officeart/2008/layout/AlternatingHexagons"/>
    <dgm:cxn modelId="{E785CCB7-00BD-41A3-A23C-C0F1A5E36716}" type="presParOf" srcId="{39ABC7E7-1D5D-4613-AC0A-9F2077D2900A}" destId="{156F4086-F240-4398-A83D-3B510EE53D04}" srcOrd="2" destOrd="0" presId="urn:microsoft.com/office/officeart/2008/layout/AlternatingHexagons"/>
    <dgm:cxn modelId="{A7BD306F-26F2-4852-A5B1-673D2A51CE60}" type="presParOf" srcId="{39ABC7E7-1D5D-4613-AC0A-9F2077D2900A}" destId="{AB6B55B7-1EC5-451B-96C4-F90AC785C7B4}" srcOrd="3" destOrd="0" presId="urn:microsoft.com/office/officeart/2008/layout/AlternatingHexagons"/>
    <dgm:cxn modelId="{07B36ECB-E36A-4282-AFF2-B0F6AC2A607C}" type="presParOf" srcId="{39ABC7E7-1D5D-4613-AC0A-9F2077D2900A}" destId="{86307B99-5494-4B2E-B694-89ED071D6981}" srcOrd="4" destOrd="0" presId="urn:microsoft.com/office/officeart/2008/layout/AlternatingHexagons"/>
    <dgm:cxn modelId="{B8CD67FE-037E-4599-A3CC-B509E2B36A91}" type="presParOf" srcId="{E7EC21FB-39B2-4C66-9D8D-8011288C3D09}" destId="{D0C2450E-6876-4076-B404-603F211DCE6B}" srcOrd="5" destOrd="0" presId="urn:microsoft.com/office/officeart/2008/layout/AlternatingHexagons"/>
    <dgm:cxn modelId="{8231110A-A316-4373-888F-CDEC5D6C8E60}" type="presParOf" srcId="{E7EC21FB-39B2-4C66-9D8D-8011288C3D09}" destId="{49A4427C-AFDD-4BAA-A354-6C62653D9D32}" srcOrd="6" destOrd="0" presId="urn:microsoft.com/office/officeart/2008/layout/AlternatingHexagons"/>
    <dgm:cxn modelId="{F58D903A-EAAB-4130-997D-43D0E3BC2AA4}" type="presParOf" srcId="{49A4427C-AFDD-4BAA-A354-6C62653D9D32}" destId="{F33CDAEF-5229-4BC3-948D-E39B2F1D617E}" srcOrd="0" destOrd="0" presId="urn:microsoft.com/office/officeart/2008/layout/AlternatingHexagons"/>
    <dgm:cxn modelId="{6CC36CBC-BB17-4AF0-AD31-92F1DBECF600}" type="presParOf" srcId="{49A4427C-AFDD-4BAA-A354-6C62653D9D32}" destId="{A9A199A5-B595-4197-91B4-30396375CA67}" srcOrd="1" destOrd="0" presId="urn:microsoft.com/office/officeart/2008/layout/AlternatingHexagons"/>
    <dgm:cxn modelId="{FB947E0C-9C88-4209-8D19-9939BB503611}" type="presParOf" srcId="{49A4427C-AFDD-4BAA-A354-6C62653D9D32}" destId="{0D0B6CAB-1FC6-455E-8AF0-8ED8129BCD93}" srcOrd="2" destOrd="0" presId="urn:microsoft.com/office/officeart/2008/layout/AlternatingHexagons"/>
    <dgm:cxn modelId="{B6F0B653-89DF-4457-843F-763135B08B4B}" type="presParOf" srcId="{49A4427C-AFDD-4BAA-A354-6C62653D9D32}" destId="{7E610710-8576-4317-8A7E-3CBAA1AABB29}" srcOrd="3" destOrd="0" presId="urn:microsoft.com/office/officeart/2008/layout/AlternatingHexagons"/>
    <dgm:cxn modelId="{E4734818-67AA-41BB-AC7D-A260466E556F}" type="presParOf" srcId="{49A4427C-AFDD-4BAA-A354-6C62653D9D32}" destId="{125494E7-5F47-4D50-8D46-1BD9E6E4E95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A9B330-3D63-4BE0-97D6-9778AE748529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FD3075F-D4EC-4C18-8BAF-BF4311CB1B57}">
      <dgm:prSet/>
      <dgm:spPr/>
      <dgm:t>
        <a:bodyPr/>
        <a:lstStyle/>
        <a:p>
          <a:r>
            <a:rPr lang="pl-PL" dirty="0"/>
            <a:t>Pytaj, ale mądrze/dyskutuj</a:t>
          </a:r>
          <a:endParaRPr lang="en-US" dirty="0"/>
        </a:p>
      </dgm:t>
    </dgm:pt>
    <dgm:pt modelId="{3EA5582F-DD9E-47BE-9CEC-B822F09EC5C1}" type="parTrans" cxnId="{21A449C4-1040-4480-BF2B-3B1228DD5625}">
      <dgm:prSet/>
      <dgm:spPr/>
      <dgm:t>
        <a:bodyPr/>
        <a:lstStyle/>
        <a:p>
          <a:endParaRPr lang="en-US"/>
        </a:p>
      </dgm:t>
    </dgm:pt>
    <dgm:pt modelId="{2B1ADDFA-014A-4870-9AB5-3DD31E1FCAA6}" type="sibTrans" cxnId="{21A449C4-1040-4480-BF2B-3B1228DD5625}">
      <dgm:prSet/>
      <dgm:spPr/>
      <dgm:t>
        <a:bodyPr/>
        <a:lstStyle/>
        <a:p>
          <a:endParaRPr lang="en-US"/>
        </a:p>
      </dgm:t>
    </dgm:pt>
    <dgm:pt modelId="{4A138D05-CE9B-42B9-821B-9ED744F393D4}">
      <dgm:prSet/>
      <dgm:spPr/>
      <dgm:t>
        <a:bodyPr/>
        <a:lstStyle/>
        <a:p>
          <a:r>
            <a:rPr lang="pl-PL" dirty="0"/>
            <a:t>Dziel się, szeruj innych</a:t>
          </a:r>
          <a:endParaRPr lang="en-US" dirty="0"/>
        </a:p>
      </dgm:t>
    </dgm:pt>
    <dgm:pt modelId="{80E2B3BC-229E-4CB2-89EC-DF0E2A31B1D7}" type="parTrans" cxnId="{5E0C17E4-458A-447B-BCBD-065394C936E4}">
      <dgm:prSet/>
      <dgm:spPr/>
      <dgm:t>
        <a:bodyPr/>
        <a:lstStyle/>
        <a:p>
          <a:endParaRPr lang="en-US"/>
        </a:p>
      </dgm:t>
    </dgm:pt>
    <dgm:pt modelId="{4DC8BB10-F492-4EE0-8473-BD65E1D97585}" type="sibTrans" cxnId="{5E0C17E4-458A-447B-BCBD-065394C936E4}">
      <dgm:prSet/>
      <dgm:spPr/>
      <dgm:t>
        <a:bodyPr/>
        <a:lstStyle/>
        <a:p>
          <a:endParaRPr lang="en-US"/>
        </a:p>
      </dgm:t>
    </dgm:pt>
    <dgm:pt modelId="{831A3530-E9C0-4E18-A0C3-12C05D08FB89}">
      <dgm:prSet/>
      <dgm:spPr/>
      <dgm:t>
        <a:bodyPr/>
        <a:lstStyle/>
        <a:p>
          <a:r>
            <a:rPr lang="pl-PL" dirty="0"/>
            <a:t>Twórz atrakcyjne grafiki/video/live</a:t>
          </a:r>
          <a:endParaRPr lang="en-US" dirty="0"/>
        </a:p>
      </dgm:t>
    </dgm:pt>
    <dgm:pt modelId="{A0B515A1-FCF2-4B16-BDB5-84211586D302}" type="parTrans" cxnId="{6F2C18C8-CEF3-4DF1-AA0C-B8F6F4CCAFE6}">
      <dgm:prSet/>
      <dgm:spPr/>
      <dgm:t>
        <a:bodyPr/>
        <a:lstStyle/>
        <a:p>
          <a:endParaRPr lang="en-US"/>
        </a:p>
      </dgm:t>
    </dgm:pt>
    <dgm:pt modelId="{83F955E1-3E54-4923-BC93-6CA82913AAD5}" type="sibTrans" cxnId="{6F2C18C8-CEF3-4DF1-AA0C-B8F6F4CCAFE6}">
      <dgm:prSet/>
      <dgm:spPr/>
      <dgm:t>
        <a:bodyPr/>
        <a:lstStyle/>
        <a:p>
          <a:endParaRPr lang="en-US"/>
        </a:p>
      </dgm:t>
    </dgm:pt>
    <dgm:pt modelId="{219383D8-D5C7-4349-990A-C07AFEB449BF}">
      <dgm:prSet/>
      <dgm:spPr/>
      <dgm:t>
        <a:bodyPr/>
        <a:lstStyle/>
        <a:p>
          <a:r>
            <a:rPr lang="pl-PL" dirty="0"/>
            <a:t>Konkursy? Czy działają?</a:t>
          </a:r>
          <a:endParaRPr lang="en-US" dirty="0"/>
        </a:p>
      </dgm:t>
    </dgm:pt>
    <dgm:pt modelId="{D64A85A5-B3F9-4DAC-A44D-3C0372390B89}" type="parTrans" cxnId="{0E00A07C-B287-409C-9C71-466ED9AC7B2A}">
      <dgm:prSet/>
      <dgm:spPr/>
      <dgm:t>
        <a:bodyPr/>
        <a:lstStyle/>
        <a:p>
          <a:endParaRPr lang="en-US"/>
        </a:p>
      </dgm:t>
    </dgm:pt>
    <dgm:pt modelId="{B5BC5FBD-6540-40EA-A4C6-D3020B3EFF81}" type="sibTrans" cxnId="{0E00A07C-B287-409C-9C71-466ED9AC7B2A}">
      <dgm:prSet/>
      <dgm:spPr/>
      <dgm:t>
        <a:bodyPr/>
        <a:lstStyle/>
        <a:p>
          <a:endParaRPr lang="en-US"/>
        </a:p>
      </dgm:t>
    </dgm:pt>
    <dgm:pt modelId="{73C8C270-E2A0-4596-B9F5-137B79D39F63}">
      <dgm:prSet/>
      <dgm:spPr/>
      <dgm:t>
        <a:bodyPr/>
        <a:lstStyle/>
        <a:p>
          <a:r>
            <a:rPr lang="pl-PL" dirty="0"/>
            <a:t>Buduj synergie, </a:t>
          </a:r>
          <a:r>
            <a:rPr lang="pl-PL" dirty="0" err="1"/>
            <a:t>influencers</a:t>
          </a:r>
          <a:r>
            <a:rPr lang="pl-PL" dirty="0"/>
            <a:t> </a:t>
          </a:r>
          <a:endParaRPr lang="en-US" dirty="0"/>
        </a:p>
      </dgm:t>
    </dgm:pt>
    <dgm:pt modelId="{C32A2F22-EECB-4666-87D8-3133B42490F5}" type="parTrans" cxnId="{F335035C-7424-401F-BDC4-232D7F2C504E}">
      <dgm:prSet/>
      <dgm:spPr/>
      <dgm:t>
        <a:bodyPr/>
        <a:lstStyle/>
        <a:p>
          <a:endParaRPr lang="en-US"/>
        </a:p>
      </dgm:t>
    </dgm:pt>
    <dgm:pt modelId="{AA679333-F731-4607-BF65-0D00E4263EF4}" type="sibTrans" cxnId="{F335035C-7424-401F-BDC4-232D7F2C504E}">
      <dgm:prSet/>
      <dgm:spPr/>
      <dgm:t>
        <a:bodyPr/>
        <a:lstStyle/>
        <a:p>
          <a:endParaRPr lang="en-US"/>
        </a:p>
      </dgm:t>
    </dgm:pt>
    <dgm:pt modelId="{064B90CD-3DB2-41F9-B8DB-9C675421EA8C}">
      <dgm:prSet/>
      <dgm:spPr/>
      <dgm:t>
        <a:bodyPr/>
        <a:lstStyle/>
        <a:p>
          <a:r>
            <a:rPr lang="pl-PL" dirty="0"/>
            <a:t>Korzystaj z narzędzi medium (#,@)</a:t>
          </a:r>
          <a:endParaRPr lang="en-US" dirty="0"/>
        </a:p>
      </dgm:t>
    </dgm:pt>
    <dgm:pt modelId="{F97DA14B-9606-48C4-AF85-75B422A59C4C}" type="parTrans" cxnId="{598914A5-A7F3-4922-8A24-8AA6AE524AE8}">
      <dgm:prSet/>
      <dgm:spPr/>
      <dgm:t>
        <a:bodyPr/>
        <a:lstStyle/>
        <a:p>
          <a:endParaRPr lang="en-US"/>
        </a:p>
      </dgm:t>
    </dgm:pt>
    <dgm:pt modelId="{6418C7FB-3460-4731-AE84-9793FB03DFC2}" type="sibTrans" cxnId="{598914A5-A7F3-4922-8A24-8AA6AE524AE8}">
      <dgm:prSet/>
      <dgm:spPr/>
      <dgm:t>
        <a:bodyPr/>
        <a:lstStyle/>
        <a:p>
          <a:endParaRPr lang="en-US"/>
        </a:p>
      </dgm:t>
    </dgm:pt>
    <dgm:pt modelId="{8699FF5D-BFB6-49C1-B6AF-ED2AFAC6436A}">
      <dgm:prSet/>
      <dgm:spPr/>
      <dgm:t>
        <a:bodyPr/>
        <a:lstStyle/>
        <a:p>
          <a:r>
            <a:rPr lang="pl-PL" dirty="0"/>
            <a:t>Używaj konwertującego </a:t>
          </a:r>
          <a:r>
            <a:rPr lang="pl-PL" dirty="0" err="1"/>
            <a:t>copy</a:t>
          </a:r>
          <a:endParaRPr lang="en-US" dirty="0"/>
        </a:p>
      </dgm:t>
    </dgm:pt>
    <dgm:pt modelId="{6354D5C6-E768-4260-A404-35084A7C9BB5}" type="parTrans" cxnId="{EB6F670E-8141-42B6-B7E2-2C8A38F7D5B8}">
      <dgm:prSet/>
      <dgm:spPr/>
      <dgm:t>
        <a:bodyPr/>
        <a:lstStyle/>
        <a:p>
          <a:endParaRPr lang="pl-PL"/>
        </a:p>
      </dgm:t>
    </dgm:pt>
    <dgm:pt modelId="{62BBE1C5-5B70-4F34-825F-3078A8F1CA16}" type="sibTrans" cxnId="{EB6F670E-8141-42B6-B7E2-2C8A38F7D5B8}">
      <dgm:prSet/>
      <dgm:spPr/>
      <dgm:t>
        <a:bodyPr/>
        <a:lstStyle/>
        <a:p>
          <a:endParaRPr lang="pl-PL"/>
        </a:p>
      </dgm:t>
    </dgm:pt>
    <dgm:pt modelId="{74BF6F21-947B-4485-BB4C-66AC7075836F}">
      <dgm:prSet/>
      <dgm:spPr/>
      <dgm:t>
        <a:bodyPr/>
        <a:lstStyle/>
        <a:p>
          <a:r>
            <a:rPr lang="pl-PL" dirty="0"/>
            <a:t>Zmień podejście na newsowe</a:t>
          </a:r>
          <a:endParaRPr lang="en-US" dirty="0"/>
        </a:p>
      </dgm:t>
    </dgm:pt>
    <dgm:pt modelId="{326D8CDC-AC17-4F3F-8327-7D3DA0B6A30F}" type="parTrans" cxnId="{F31283B7-5C1A-4367-B1C2-BE8EF1DD637E}">
      <dgm:prSet/>
      <dgm:spPr/>
      <dgm:t>
        <a:bodyPr/>
        <a:lstStyle/>
        <a:p>
          <a:endParaRPr lang="pl-PL"/>
        </a:p>
      </dgm:t>
    </dgm:pt>
    <dgm:pt modelId="{F37BDD5A-CF46-4541-86AA-35F26FD05649}" type="sibTrans" cxnId="{F31283B7-5C1A-4367-B1C2-BE8EF1DD637E}">
      <dgm:prSet/>
      <dgm:spPr/>
      <dgm:t>
        <a:bodyPr/>
        <a:lstStyle/>
        <a:p>
          <a:endParaRPr lang="pl-PL"/>
        </a:p>
      </dgm:t>
    </dgm:pt>
    <dgm:pt modelId="{90103E40-3814-480B-8050-6290133A9DCC}">
      <dgm:prSet/>
      <dgm:spPr/>
      <dgm:t>
        <a:bodyPr/>
        <a:lstStyle/>
        <a:p>
          <a:r>
            <a:rPr lang="pl-PL" dirty="0"/>
            <a:t>Pamiętaj o RTM</a:t>
          </a:r>
          <a:endParaRPr lang="en-US" dirty="0"/>
        </a:p>
      </dgm:t>
    </dgm:pt>
    <dgm:pt modelId="{AF5138C7-D233-44D9-91F7-01A2E28BF8BC}" type="parTrans" cxnId="{49226B7E-DD40-4B25-85F7-F93BF8813BA7}">
      <dgm:prSet/>
      <dgm:spPr/>
      <dgm:t>
        <a:bodyPr/>
        <a:lstStyle/>
        <a:p>
          <a:endParaRPr lang="pl-PL"/>
        </a:p>
      </dgm:t>
    </dgm:pt>
    <dgm:pt modelId="{C1F33320-933E-429F-8196-3286BD3D8199}" type="sibTrans" cxnId="{49226B7E-DD40-4B25-85F7-F93BF8813BA7}">
      <dgm:prSet/>
      <dgm:spPr/>
      <dgm:t>
        <a:bodyPr/>
        <a:lstStyle/>
        <a:p>
          <a:endParaRPr lang="pl-PL"/>
        </a:p>
      </dgm:t>
    </dgm:pt>
    <dgm:pt modelId="{65B153C2-CF84-4BB0-AE67-31FEBCFB4ED9}">
      <dgm:prSet/>
      <dgm:spPr/>
      <dgm:t>
        <a:bodyPr/>
        <a:lstStyle/>
        <a:p>
          <a:r>
            <a:rPr lang="pl-PL" dirty="0"/>
            <a:t>Twórz własne </a:t>
          </a:r>
          <a:r>
            <a:rPr lang="pl-PL" dirty="0" err="1"/>
            <a:t>giphy</a:t>
          </a:r>
          <a:endParaRPr lang="en-US" dirty="0"/>
        </a:p>
      </dgm:t>
    </dgm:pt>
    <dgm:pt modelId="{54F9E769-A4BC-4A2B-89F0-6E914282A59C}" type="parTrans" cxnId="{4700D326-2530-4BA4-9A77-17947DF7E9E9}">
      <dgm:prSet/>
      <dgm:spPr/>
      <dgm:t>
        <a:bodyPr/>
        <a:lstStyle/>
        <a:p>
          <a:endParaRPr lang="pl-PL"/>
        </a:p>
      </dgm:t>
    </dgm:pt>
    <dgm:pt modelId="{4BB951FC-1E77-4C08-8AC6-90CA1B2CCDAE}" type="sibTrans" cxnId="{4700D326-2530-4BA4-9A77-17947DF7E9E9}">
      <dgm:prSet/>
      <dgm:spPr/>
      <dgm:t>
        <a:bodyPr/>
        <a:lstStyle/>
        <a:p>
          <a:endParaRPr lang="pl-PL"/>
        </a:p>
      </dgm:t>
    </dgm:pt>
    <dgm:pt modelId="{785A95B6-6FF8-401E-AA32-49C76F62D18D}" type="pres">
      <dgm:prSet presAssocID="{12A9B330-3D63-4BE0-97D6-9778AE7485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BF0F152-AB86-4F8D-BDB6-5D0FB40E5ED8}" type="pres">
      <dgm:prSet presAssocID="{EFD3075F-D4EC-4C18-8BAF-BF4311CB1B57}" presName="thickLine" presStyleLbl="alignNode1" presStyleIdx="0" presStyleCnt="10"/>
      <dgm:spPr/>
    </dgm:pt>
    <dgm:pt modelId="{421995EC-2060-4C05-8794-D7832566C64E}" type="pres">
      <dgm:prSet presAssocID="{EFD3075F-D4EC-4C18-8BAF-BF4311CB1B57}" presName="horz1" presStyleCnt="0"/>
      <dgm:spPr/>
    </dgm:pt>
    <dgm:pt modelId="{4DAC0150-CCCE-4F61-B100-E9EC6870EC5E}" type="pres">
      <dgm:prSet presAssocID="{EFD3075F-D4EC-4C18-8BAF-BF4311CB1B57}" presName="tx1" presStyleLbl="revTx" presStyleIdx="0" presStyleCnt="10"/>
      <dgm:spPr/>
      <dgm:t>
        <a:bodyPr/>
        <a:lstStyle/>
        <a:p>
          <a:endParaRPr lang="pl-PL"/>
        </a:p>
      </dgm:t>
    </dgm:pt>
    <dgm:pt modelId="{8BDF5C4D-84B9-4E59-A416-17D28AE57886}" type="pres">
      <dgm:prSet presAssocID="{EFD3075F-D4EC-4C18-8BAF-BF4311CB1B57}" presName="vert1" presStyleCnt="0"/>
      <dgm:spPr/>
    </dgm:pt>
    <dgm:pt modelId="{744C02DC-2DCE-4C56-A0C4-65095834349A}" type="pres">
      <dgm:prSet presAssocID="{4A138D05-CE9B-42B9-821B-9ED744F393D4}" presName="thickLine" presStyleLbl="alignNode1" presStyleIdx="1" presStyleCnt="10"/>
      <dgm:spPr/>
    </dgm:pt>
    <dgm:pt modelId="{F084A5BC-592E-4C93-8D46-82EDF629B0CD}" type="pres">
      <dgm:prSet presAssocID="{4A138D05-CE9B-42B9-821B-9ED744F393D4}" presName="horz1" presStyleCnt="0"/>
      <dgm:spPr/>
    </dgm:pt>
    <dgm:pt modelId="{F3AEBD2C-B02E-460B-ABAD-BDA01DB8AE32}" type="pres">
      <dgm:prSet presAssocID="{4A138D05-CE9B-42B9-821B-9ED744F393D4}" presName="tx1" presStyleLbl="revTx" presStyleIdx="1" presStyleCnt="10"/>
      <dgm:spPr/>
      <dgm:t>
        <a:bodyPr/>
        <a:lstStyle/>
        <a:p>
          <a:endParaRPr lang="pl-PL"/>
        </a:p>
      </dgm:t>
    </dgm:pt>
    <dgm:pt modelId="{2B1FD1AC-301E-457F-AC8F-65C209AD0A0D}" type="pres">
      <dgm:prSet presAssocID="{4A138D05-CE9B-42B9-821B-9ED744F393D4}" presName="vert1" presStyleCnt="0"/>
      <dgm:spPr/>
    </dgm:pt>
    <dgm:pt modelId="{67B182AA-2C8C-4CD7-BD43-B381379B1001}" type="pres">
      <dgm:prSet presAssocID="{8699FF5D-BFB6-49C1-B6AF-ED2AFAC6436A}" presName="thickLine" presStyleLbl="alignNode1" presStyleIdx="2" presStyleCnt="10"/>
      <dgm:spPr/>
    </dgm:pt>
    <dgm:pt modelId="{2841B4BA-F61F-450B-866A-97E9C9D02B32}" type="pres">
      <dgm:prSet presAssocID="{8699FF5D-BFB6-49C1-B6AF-ED2AFAC6436A}" presName="horz1" presStyleCnt="0"/>
      <dgm:spPr/>
    </dgm:pt>
    <dgm:pt modelId="{11CBD6E2-3079-48AD-84B9-DBBE6E515D89}" type="pres">
      <dgm:prSet presAssocID="{8699FF5D-BFB6-49C1-B6AF-ED2AFAC6436A}" presName="tx1" presStyleLbl="revTx" presStyleIdx="2" presStyleCnt="10"/>
      <dgm:spPr/>
      <dgm:t>
        <a:bodyPr/>
        <a:lstStyle/>
        <a:p>
          <a:endParaRPr lang="pl-PL"/>
        </a:p>
      </dgm:t>
    </dgm:pt>
    <dgm:pt modelId="{9B84A19F-5458-4ED1-A79B-04949DA73F19}" type="pres">
      <dgm:prSet presAssocID="{8699FF5D-BFB6-49C1-B6AF-ED2AFAC6436A}" presName="vert1" presStyleCnt="0"/>
      <dgm:spPr/>
    </dgm:pt>
    <dgm:pt modelId="{86F5EDA3-8CA2-45F8-8D4A-D257AEB00FC1}" type="pres">
      <dgm:prSet presAssocID="{74BF6F21-947B-4485-BB4C-66AC7075836F}" presName="thickLine" presStyleLbl="alignNode1" presStyleIdx="3" presStyleCnt="10"/>
      <dgm:spPr/>
    </dgm:pt>
    <dgm:pt modelId="{CF7A1DF3-3126-41AA-8AB7-B62EE2ECA34D}" type="pres">
      <dgm:prSet presAssocID="{74BF6F21-947B-4485-BB4C-66AC7075836F}" presName="horz1" presStyleCnt="0"/>
      <dgm:spPr/>
    </dgm:pt>
    <dgm:pt modelId="{B147C865-E4A6-45C3-BFF6-BA47738B0FDA}" type="pres">
      <dgm:prSet presAssocID="{74BF6F21-947B-4485-BB4C-66AC7075836F}" presName="tx1" presStyleLbl="revTx" presStyleIdx="3" presStyleCnt="10"/>
      <dgm:spPr/>
      <dgm:t>
        <a:bodyPr/>
        <a:lstStyle/>
        <a:p>
          <a:endParaRPr lang="pl-PL"/>
        </a:p>
      </dgm:t>
    </dgm:pt>
    <dgm:pt modelId="{24FA8CD4-938F-4C8F-BC91-6EA71620AADC}" type="pres">
      <dgm:prSet presAssocID="{74BF6F21-947B-4485-BB4C-66AC7075836F}" presName="vert1" presStyleCnt="0"/>
      <dgm:spPr/>
    </dgm:pt>
    <dgm:pt modelId="{FCF9C06F-0107-4150-B238-5116118F5611}" type="pres">
      <dgm:prSet presAssocID="{65B153C2-CF84-4BB0-AE67-31FEBCFB4ED9}" presName="thickLine" presStyleLbl="alignNode1" presStyleIdx="4" presStyleCnt="10"/>
      <dgm:spPr/>
    </dgm:pt>
    <dgm:pt modelId="{00B2B6C4-C063-4DFC-B2A8-E2D790059DA3}" type="pres">
      <dgm:prSet presAssocID="{65B153C2-CF84-4BB0-AE67-31FEBCFB4ED9}" presName="horz1" presStyleCnt="0"/>
      <dgm:spPr/>
    </dgm:pt>
    <dgm:pt modelId="{260AB566-36AE-426D-9401-C10B7E3596E4}" type="pres">
      <dgm:prSet presAssocID="{65B153C2-CF84-4BB0-AE67-31FEBCFB4ED9}" presName="tx1" presStyleLbl="revTx" presStyleIdx="4" presStyleCnt="10"/>
      <dgm:spPr/>
      <dgm:t>
        <a:bodyPr/>
        <a:lstStyle/>
        <a:p>
          <a:endParaRPr lang="pl-PL"/>
        </a:p>
      </dgm:t>
    </dgm:pt>
    <dgm:pt modelId="{86E90373-E237-401B-8BFB-FF8B8B5FD769}" type="pres">
      <dgm:prSet presAssocID="{65B153C2-CF84-4BB0-AE67-31FEBCFB4ED9}" presName="vert1" presStyleCnt="0"/>
      <dgm:spPr/>
    </dgm:pt>
    <dgm:pt modelId="{0403224C-9A1A-4FD1-AFA9-CF30EC3EA93D}" type="pres">
      <dgm:prSet presAssocID="{90103E40-3814-480B-8050-6290133A9DCC}" presName="thickLine" presStyleLbl="alignNode1" presStyleIdx="5" presStyleCnt="10"/>
      <dgm:spPr/>
    </dgm:pt>
    <dgm:pt modelId="{D2952A50-0BDE-4FD1-AEE7-1E65011CA843}" type="pres">
      <dgm:prSet presAssocID="{90103E40-3814-480B-8050-6290133A9DCC}" presName="horz1" presStyleCnt="0"/>
      <dgm:spPr/>
    </dgm:pt>
    <dgm:pt modelId="{7A13B632-561B-4BB8-B732-C64CA1636C8C}" type="pres">
      <dgm:prSet presAssocID="{90103E40-3814-480B-8050-6290133A9DCC}" presName="tx1" presStyleLbl="revTx" presStyleIdx="5" presStyleCnt="10"/>
      <dgm:spPr/>
      <dgm:t>
        <a:bodyPr/>
        <a:lstStyle/>
        <a:p>
          <a:endParaRPr lang="pl-PL"/>
        </a:p>
      </dgm:t>
    </dgm:pt>
    <dgm:pt modelId="{740374ED-8921-49E4-B798-13D0978831EE}" type="pres">
      <dgm:prSet presAssocID="{90103E40-3814-480B-8050-6290133A9DCC}" presName="vert1" presStyleCnt="0"/>
      <dgm:spPr/>
    </dgm:pt>
    <dgm:pt modelId="{D20C9E1E-2EB1-4F9E-A02B-EBA1F78C3383}" type="pres">
      <dgm:prSet presAssocID="{831A3530-E9C0-4E18-A0C3-12C05D08FB89}" presName="thickLine" presStyleLbl="alignNode1" presStyleIdx="6" presStyleCnt="10"/>
      <dgm:spPr/>
    </dgm:pt>
    <dgm:pt modelId="{7F9994ED-CD71-4D49-9074-5E32AE75810E}" type="pres">
      <dgm:prSet presAssocID="{831A3530-E9C0-4E18-A0C3-12C05D08FB89}" presName="horz1" presStyleCnt="0"/>
      <dgm:spPr/>
    </dgm:pt>
    <dgm:pt modelId="{3290BC40-63D6-4CC5-88E8-72C4CB158BE7}" type="pres">
      <dgm:prSet presAssocID="{831A3530-E9C0-4E18-A0C3-12C05D08FB89}" presName="tx1" presStyleLbl="revTx" presStyleIdx="6" presStyleCnt="10"/>
      <dgm:spPr/>
      <dgm:t>
        <a:bodyPr/>
        <a:lstStyle/>
        <a:p>
          <a:endParaRPr lang="pl-PL"/>
        </a:p>
      </dgm:t>
    </dgm:pt>
    <dgm:pt modelId="{CF524A6F-2FE3-4547-8CEE-6459C106FD29}" type="pres">
      <dgm:prSet presAssocID="{831A3530-E9C0-4E18-A0C3-12C05D08FB89}" presName="vert1" presStyleCnt="0"/>
      <dgm:spPr/>
    </dgm:pt>
    <dgm:pt modelId="{44C881DC-45F7-4EF6-A85B-A0FF1B8F5B86}" type="pres">
      <dgm:prSet presAssocID="{219383D8-D5C7-4349-990A-C07AFEB449BF}" presName="thickLine" presStyleLbl="alignNode1" presStyleIdx="7" presStyleCnt="10"/>
      <dgm:spPr/>
    </dgm:pt>
    <dgm:pt modelId="{818719E7-1161-4FCB-8C16-407A2DF05088}" type="pres">
      <dgm:prSet presAssocID="{219383D8-D5C7-4349-990A-C07AFEB449BF}" presName="horz1" presStyleCnt="0"/>
      <dgm:spPr/>
    </dgm:pt>
    <dgm:pt modelId="{5D64F3A1-2D00-43C3-955D-E6F41FB93C6F}" type="pres">
      <dgm:prSet presAssocID="{219383D8-D5C7-4349-990A-C07AFEB449BF}" presName="tx1" presStyleLbl="revTx" presStyleIdx="7" presStyleCnt="10"/>
      <dgm:spPr/>
      <dgm:t>
        <a:bodyPr/>
        <a:lstStyle/>
        <a:p>
          <a:endParaRPr lang="pl-PL"/>
        </a:p>
      </dgm:t>
    </dgm:pt>
    <dgm:pt modelId="{9050E827-F576-425E-94FA-9FB899272481}" type="pres">
      <dgm:prSet presAssocID="{219383D8-D5C7-4349-990A-C07AFEB449BF}" presName="vert1" presStyleCnt="0"/>
      <dgm:spPr/>
    </dgm:pt>
    <dgm:pt modelId="{810FF74E-81DF-4354-AF9C-6AC970310D3E}" type="pres">
      <dgm:prSet presAssocID="{73C8C270-E2A0-4596-B9F5-137B79D39F63}" presName="thickLine" presStyleLbl="alignNode1" presStyleIdx="8" presStyleCnt="10"/>
      <dgm:spPr/>
    </dgm:pt>
    <dgm:pt modelId="{5392BB52-037B-49A3-A570-85DC5D173C65}" type="pres">
      <dgm:prSet presAssocID="{73C8C270-E2A0-4596-B9F5-137B79D39F63}" presName="horz1" presStyleCnt="0"/>
      <dgm:spPr/>
    </dgm:pt>
    <dgm:pt modelId="{FB3069D9-80D8-4E09-9DC7-A4DCA8A4F62A}" type="pres">
      <dgm:prSet presAssocID="{73C8C270-E2A0-4596-B9F5-137B79D39F63}" presName="tx1" presStyleLbl="revTx" presStyleIdx="8" presStyleCnt="10"/>
      <dgm:spPr/>
      <dgm:t>
        <a:bodyPr/>
        <a:lstStyle/>
        <a:p>
          <a:endParaRPr lang="pl-PL"/>
        </a:p>
      </dgm:t>
    </dgm:pt>
    <dgm:pt modelId="{0F4DCB1C-5189-44C3-9A28-B83F56CE02A6}" type="pres">
      <dgm:prSet presAssocID="{73C8C270-E2A0-4596-B9F5-137B79D39F63}" presName="vert1" presStyleCnt="0"/>
      <dgm:spPr/>
    </dgm:pt>
    <dgm:pt modelId="{B3C29FCA-0A36-483D-8702-3FE34CE25CF7}" type="pres">
      <dgm:prSet presAssocID="{064B90CD-3DB2-41F9-B8DB-9C675421EA8C}" presName="thickLine" presStyleLbl="alignNode1" presStyleIdx="9" presStyleCnt="10"/>
      <dgm:spPr/>
    </dgm:pt>
    <dgm:pt modelId="{1289D844-2E58-432F-BF10-FA2465723108}" type="pres">
      <dgm:prSet presAssocID="{064B90CD-3DB2-41F9-B8DB-9C675421EA8C}" presName="horz1" presStyleCnt="0"/>
      <dgm:spPr/>
    </dgm:pt>
    <dgm:pt modelId="{4209704B-F3CA-4CE5-A7A6-C27C82E09851}" type="pres">
      <dgm:prSet presAssocID="{064B90CD-3DB2-41F9-B8DB-9C675421EA8C}" presName="tx1" presStyleLbl="revTx" presStyleIdx="9" presStyleCnt="10"/>
      <dgm:spPr/>
      <dgm:t>
        <a:bodyPr/>
        <a:lstStyle/>
        <a:p>
          <a:endParaRPr lang="pl-PL"/>
        </a:p>
      </dgm:t>
    </dgm:pt>
    <dgm:pt modelId="{508E86A2-945A-462D-9C24-B9CF1C172876}" type="pres">
      <dgm:prSet presAssocID="{064B90CD-3DB2-41F9-B8DB-9C675421EA8C}" presName="vert1" presStyleCnt="0"/>
      <dgm:spPr/>
    </dgm:pt>
  </dgm:ptLst>
  <dgm:cxnLst>
    <dgm:cxn modelId="{F3E13B12-36D4-4BDC-ACE7-B3F4EF232CDF}" type="presOf" srcId="{73C8C270-E2A0-4596-B9F5-137B79D39F63}" destId="{FB3069D9-80D8-4E09-9DC7-A4DCA8A4F62A}" srcOrd="0" destOrd="0" presId="urn:microsoft.com/office/officeart/2008/layout/LinedList"/>
    <dgm:cxn modelId="{9D82C735-C012-41E0-8D7E-1F6DC9C37831}" type="presOf" srcId="{219383D8-D5C7-4349-990A-C07AFEB449BF}" destId="{5D64F3A1-2D00-43C3-955D-E6F41FB93C6F}" srcOrd="0" destOrd="0" presId="urn:microsoft.com/office/officeart/2008/layout/LinedList"/>
    <dgm:cxn modelId="{B133DFE7-85F8-4ED3-ABDC-30635B1384AE}" type="presOf" srcId="{65B153C2-CF84-4BB0-AE67-31FEBCFB4ED9}" destId="{260AB566-36AE-426D-9401-C10B7E3596E4}" srcOrd="0" destOrd="0" presId="urn:microsoft.com/office/officeart/2008/layout/LinedList"/>
    <dgm:cxn modelId="{0E00A07C-B287-409C-9C71-466ED9AC7B2A}" srcId="{12A9B330-3D63-4BE0-97D6-9778AE748529}" destId="{219383D8-D5C7-4349-990A-C07AFEB449BF}" srcOrd="7" destOrd="0" parTransId="{D64A85A5-B3F9-4DAC-A44D-3C0372390B89}" sibTransId="{B5BC5FBD-6540-40EA-A4C6-D3020B3EFF81}"/>
    <dgm:cxn modelId="{A0FB0A38-C9C1-491D-80FD-E9AA0F794CEC}" type="presOf" srcId="{831A3530-E9C0-4E18-A0C3-12C05D08FB89}" destId="{3290BC40-63D6-4CC5-88E8-72C4CB158BE7}" srcOrd="0" destOrd="0" presId="urn:microsoft.com/office/officeart/2008/layout/LinedList"/>
    <dgm:cxn modelId="{DC7FDA4B-BF63-441A-8F9B-9715BE2F81C3}" type="presOf" srcId="{EFD3075F-D4EC-4C18-8BAF-BF4311CB1B57}" destId="{4DAC0150-CCCE-4F61-B100-E9EC6870EC5E}" srcOrd="0" destOrd="0" presId="urn:microsoft.com/office/officeart/2008/layout/LinedList"/>
    <dgm:cxn modelId="{F31283B7-5C1A-4367-B1C2-BE8EF1DD637E}" srcId="{12A9B330-3D63-4BE0-97D6-9778AE748529}" destId="{74BF6F21-947B-4485-BB4C-66AC7075836F}" srcOrd="3" destOrd="0" parTransId="{326D8CDC-AC17-4F3F-8327-7D3DA0B6A30F}" sibTransId="{F37BDD5A-CF46-4541-86AA-35F26FD05649}"/>
    <dgm:cxn modelId="{EB6F670E-8141-42B6-B7E2-2C8A38F7D5B8}" srcId="{12A9B330-3D63-4BE0-97D6-9778AE748529}" destId="{8699FF5D-BFB6-49C1-B6AF-ED2AFAC6436A}" srcOrd="2" destOrd="0" parTransId="{6354D5C6-E768-4260-A404-35084A7C9BB5}" sibTransId="{62BBE1C5-5B70-4F34-825F-3078A8F1CA16}"/>
    <dgm:cxn modelId="{446D9087-57D7-42BC-AF30-35AE0E480698}" type="presOf" srcId="{90103E40-3814-480B-8050-6290133A9DCC}" destId="{7A13B632-561B-4BB8-B732-C64CA1636C8C}" srcOrd="0" destOrd="0" presId="urn:microsoft.com/office/officeart/2008/layout/LinedList"/>
    <dgm:cxn modelId="{4700D326-2530-4BA4-9A77-17947DF7E9E9}" srcId="{12A9B330-3D63-4BE0-97D6-9778AE748529}" destId="{65B153C2-CF84-4BB0-AE67-31FEBCFB4ED9}" srcOrd="4" destOrd="0" parTransId="{54F9E769-A4BC-4A2B-89F0-6E914282A59C}" sibTransId="{4BB951FC-1E77-4C08-8AC6-90CA1B2CCDAE}"/>
    <dgm:cxn modelId="{F3F28550-5061-4DB7-8D99-B32A0BE188A6}" type="presOf" srcId="{4A138D05-CE9B-42B9-821B-9ED744F393D4}" destId="{F3AEBD2C-B02E-460B-ABAD-BDA01DB8AE32}" srcOrd="0" destOrd="0" presId="urn:microsoft.com/office/officeart/2008/layout/LinedList"/>
    <dgm:cxn modelId="{5E0C17E4-458A-447B-BCBD-065394C936E4}" srcId="{12A9B330-3D63-4BE0-97D6-9778AE748529}" destId="{4A138D05-CE9B-42B9-821B-9ED744F393D4}" srcOrd="1" destOrd="0" parTransId="{80E2B3BC-229E-4CB2-89EC-DF0E2A31B1D7}" sibTransId="{4DC8BB10-F492-4EE0-8473-BD65E1D97585}"/>
    <dgm:cxn modelId="{A523FE1B-3E1E-45BD-B3B0-F05DE83BB32B}" type="presOf" srcId="{8699FF5D-BFB6-49C1-B6AF-ED2AFAC6436A}" destId="{11CBD6E2-3079-48AD-84B9-DBBE6E515D89}" srcOrd="0" destOrd="0" presId="urn:microsoft.com/office/officeart/2008/layout/LinedList"/>
    <dgm:cxn modelId="{5754D39B-240B-45BC-BEB4-2348C4A550F1}" type="presOf" srcId="{064B90CD-3DB2-41F9-B8DB-9C675421EA8C}" destId="{4209704B-F3CA-4CE5-A7A6-C27C82E09851}" srcOrd="0" destOrd="0" presId="urn:microsoft.com/office/officeart/2008/layout/LinedList"/>
    <dgm:cxn modelId="{49226B7E-DD40-4B25-85F7-F93BF8813BA7}" srcId="{12A9B330-3D63-4BE0-97D6-9778AE748529}" destId="{90103E40-3814-480B-8050-6290133A9DCC}" srcOrd="5" destOrd="0" parTransId="{AF5138C7-D233-44D9-91F7-01A2E28BF8BC}" sibTransId="{C1F33320-933E-429F-8196-3286BD3D8199}"/>
    <dgm:cxn modelId="{21A449C4-1040-4480-BF2B-3B1228DD5625}" srcId="{12A9B330-3D63-4BE0-97D6-9778AE748529}" destId="{EFD3075F-D4EC-4C18-8BAF-BF4311CB1B57}" srcOrd="0" destOrd="0" parTransId="{3EA5582F-DD9E-47BE-9CEC-B822F09EC5C1}" sibTransId="{2B1ADDFA-014A-4870-9AB5-3DD31E1FCAA6}"/>
    <dgm:cxn modelId="{F335035C-7424-401F-BDC4-232D7F2C504E}" srcId="{12A9B330-3D63-4BE0-97D6-9778AE748529}" destId="{73C8C270-E2A0-4596-B9F5-137B79D39F63}" srcOrd="8" destOrd="0" parTransId="{C32A2F22-EECB-4666-87D8-3133B42490F5}" sibTransId="{AA679333-F731-4607-BF65-0D00E4263EF4}"/>
    <dgm:cxn modelId="{ED71AA26-6F27-44CE-92C9-CC64A3528D46}" type="presOf" srcId="{12A9B330-3D63-4BE0-97D6-9778AE748529}" destId="{785A95B6-6FF8-401E-AA32-49C76F62D18D}" srcOrd="0" destOrd="0" presId="urn:microsoft.com/office/officeart/2008/layout/LinedList"/>
    <dgm:cxn modelId="{6F2C18C8-CEF3-4DF1-AA0C-B8F6F4CCAFE6}" srcId="{12A9B330-3D63-4BE0-97D6-9778AE748529}" destId="{831A3530-E9C0-4E18-A0C3-12C05D08FB89}" srcOrd="6" destOrd="0" parTransId="{A0B515A1-FCF2-4B16-BDB5-84211586D302}" sibTransId="{83F955E1-3E54-4923-BC93-6CA82913AAD5}"/>
    <dgm:cxn modelId="{598914A5-A7F3-4922-8A24-8AA6AE524AE8}" srcId="{12A9B330-3D63-4BE0-97D6-9778AE748529}" destId="{064B90CD-3DB2-41F9-B8DB-9C675421EA8C}" srcOrd="9" destOrd="0" parTransId="{F97DA14B-9606-48C4-AF85-75B422A59C4C}" sibTransId="{6418C7FB-3460-4731-AE84-9793FB03DFC2}"/>
    <dgm:cxn modelId="{159EBE91-5510-4F4A-A960-C788CAD9B554}" type="presOf" srcId="{74BF6F21-947B-4485-BB4C-66AC7075836F}" destId="{B147C865-E4A6-45C3-BFF6-BA47738B0FDA}" srcOrd="0" destOrd="0" presId="urn:microsoft.com/office/officeart/2008/layout/LinedList"/>
    <dgm:cxn modelId="{4A5EE536-400C-4D5A-A988-01FEBC59DDA2}" type="presParOf" srcId="{785A95B6-6FF8-401E-AA32-49C76F62D18D}" destId="{4BF0F152-AB86-4F8D-BDB6-5D0FB40E5ED8}" srcOrd="0" destOrd="0" presId="urn:microsoft.com/office/officeart/2008/layout/LinedList"/>
    <dgm:cxn modelId="{DCA91AC9-5AB3-4947-A29E-07B85E90CAB7}" type="presParOf" srcId="{785A95B6-6FF8-401E-AA32-49C76F62D18D}" destId="{421995EC-2060-4C05-8794-D7832566C64E}" srcOrd="1" destOrd="0" presId="urn:microsoft.com/office/officeart/2008/layout/LinedList"/>
    <dgm:cxn modelId="{3C3F4965-28B1-4C92-8500-E8F7D60CF681}" type="presParOf" srcId="{421995EC-2060-4C05-8794-D7832566C64E}" destId="{4DAC0150-CCCE-4F61-B100-E9EC6870EC5E}" srcOrd="0" destOrd="0" presId="urn:microsoft.com/office/officeart/2008/layout/LinedList"/>
    <dgm:cxn modelId="{87C4C34D-DA38-43FD-9576-7B049A85E053}" type="presParOf" srcId="{421995EC-2060-4C05-8794-D7832566C64E}" destId="{8BDF5C4D-84B9-4E59-A416-17D28AE57886}" srcOrd="1" destOrd="0" presId="urn:microsoft.com/office/officeart/2008/layout/LinedList"/>
    <dgm:cxn modelId="{FC39FFF2-2CDF-4860-ACCB-A45D52A2A6B8}" type="presParOf" srcId="{785A95B6-6FF8-401E-AA32-49C76F62D18D}" destId="{744C02DC-2DCE-4C56-A0C4-65095834349A}" srcOrd="2" destOrd="0" presId="urn:microsoft.com/office/officeart/2008/layout/LinedList"/>
    <dgm:cxn modelId="{5AC0773F-5C89-41E3-9803-8CC14C268395}" type="presParOf" srcId="{785A95B6-6FF8-401E-AA32-49C76F62D18D}" destId="{F084A5BC-592E-4C93-8D46-82EDF629B0CD}" srcOrd="3" destOrd="0" presId="urn:microsoft.com/office/officeart/2008/layout/LinedList"/>
    <dgm:cxn modelId="{7BB8A374-F9C8-4FDE-9849-CE2DC2FFB29C}" type="presParOf" srcId="{F084A5BC-592E-4C93-8D46-82EDF629B0CD}" destId="{F3AEBD2C-B02E-460B-ABAD-BDA01DB8AE32}" srcOrd="0" destOrd="0" presId="urn:microsoft.com/office/officeart/2008/layout/LinedList"/>
    <dgm:cxn modelId="{6147BD8A-50C1-4F93-8DB7-3916E28974E2}" type="presParOf" srcId="{F084A5BC-592E-4C93-8D46-82EDF629B0CD}" destId="{2B1FD1AC-301E-457F-AC8F-65C209AD0A0D}" srcOrd="1" destOrd="0" presId="urn:microsoft.com/office/officeart/2008/layout/LinedList"/>
    <dgm:cxn modelId="{FAA928A0-AFB4-4823-B08E-8D0834A736F1}" type="presParOf" srcId="{785A95B6-6FF8-401E-AA32-49C76F62D18D}" destId="{67B182AA-2C8C-4CD7-BD43-B381379B1001}" srcOrd="4" destOrd="0" presId="urn:microsoft.com/office/officeart/2008/layout/LinedList"/>
    <dgm:cxn modelId="{F5656C9B-BA4A-4D0A-ABC7-9889794EE39A}" type="presParOf" srcId="{785A95B6-6FF8-401E-AA32-49C76F62D18D}" destId="{2841B4BA-F61F-450B-866A-97E9C9D02B32}" srcOrd="5" destOrd="0" presId="urn:microsoft.com/office/officeart/2008/layout/LinedList"/>
    <dgm:cxn modelId="{B43E18E5-C690-4555-95B9-1D6F784195F3}" type="presParOf" srcId="{2841B4BA-F61F-450B-866A-97E9C9D02B32}" destId="{11CBD6E2-3079-48AD-84B9-DBBE6E515D89}" srcOrd="0" destOrd="0" presId="urn:microsoft.com/office/officeart/2008/layout/LinedList"/>
    <dgm:cxn modelId="{3640E6A7-6FA4-456F-85C9-3CBFE7ECBFEF}" type="presParOf" srcId="{2841B4BA-F61F-450B-866A-97E9C9D02B32}" destId="{9B84A19F-5458-4ED1-A79B-04949DA73F19}" srcOrd="1" destOrd="0" presId="urn:microsoft.com/office/officeart/2008/layout/LinedList"/>
    <dgm:cxn modelId="{05B71662-409E-4127-AEB1-A6AD398F0BF0}" type="presParOf" srcId="{785A95B6-6FF8-401E-AA32-49C76F62D18D}" destId="{86F5EDA3-8CA2-45F8-8D4A-D257AEB00FC1}" srcOrd="6" destOrd="0" presId="urn:microsoft.com/office/officeart/2008/layout/LinedList"/>
    <dgm:cxn modelId="{3DA26857-2C7E-4082-A92E-BBC6606BE0D1}" type="presParOf" srcId="{785A95B6-6FF8-401E-AA32-49C76F62D18D}" destId="{CF7A1DF3-3126-41AA-8AB7-B62EE2ECA34D}" srcOrd="7" destOrd="0" presId="urn:microsoft.com/office/officeart/2008/layout/LinedList"/>
    <dgm:cxn modelId="{BFA3B21F-92FB-451F-B474-AFDAB1BF32BF}" type="presParOf" srcId="{CF7A1DF3-3126-41AA-8AB7-B62EE2ECA34D}" destId="{B147C865-E4A6-45C3-BFF6-BA47738B0FDA}" srcOrd="0" destOrd="0" presId="urn:microsoft.com/office/officeart/2008/layout/LinedList"/>
    <dgm:cxn modelId="{50BEAFA9-51FD-4AD6-873F-156E3A554605}" type="presParOf" srcId="{CF7A1DF3-3126-41AA-8AB7-B62EE2ECA34D}" destId="{24FA8CD4-938F-4C8F-BC91-6EA71620AADC}" srcOrd="1" destOrd="0" presId="urn:microsoft.com/office/officeart/2008/layout/LinedList"/>
    <dgm:cxn modelId="{CCBE3AD1-60A5-46F4-9820-386E6B509359}" type="presParOf" srcId="{785A95B6-6FF8-401E-AA32-49C76F62D18D}" destId="{FCF9C06F-0107-4150-B238-5116118F5611}" srcOrd="8" destOrd="0" presId="urn:microsoft.com/office/officeart/2008/layout/LinedList"/>
    <dgm:cxn modelId="{02B9C9EC-DACC-4949-9B69-52399BE95BDB}" type="presParOf" srcId="{785A95B6-6FF8-401E-AA32-49C76F62D18D}" destId="{00B2B6C4-C063-4DFC-B2A8-E2D790059DA3}" srcOrd="9" destOrd="0" presId="urn:microsoft.com/office/officeart/2008/layout/LinedList"/>
    <dgm:cxn modelId="{690F9063-83CA-4CD5-88A6-6C439D10D563}" type="presParOf" srcId="{00B2B6C4-C063-4DFC-B2A8-E2D790059DA3}" destId="{260AB566-36AE-426D-9401-C10B7E3596E4}" srcOrd="0" destOrd="0" presId="urn:microsoft.com/office/officeart/2008/layout/LinedList"/>
    <dgm:cxn modelId="{F5A871A0-F865-4CB4-BFDE-D84810EA7CF6}" type="presParOf" srcId="{00B2B6C4-C063-4DFC-B2A8-E2D790059DA3}" destId="{86E90373-E237-401B-8BFB-FF8B8B5FD769}" srcOrd="1" destOrd="0" presId="urn:microsoft.com/office/officeart/2008/layout/LinedList"/>
    <dgm:cxn modelId="{D17120C0-8C04-41B8-9AD3-001B82EBD364}" type="presParOf" srcId="{785A95B6-6FF8-401E-AA32-49C76F62D18D}" destId="{0403224C-9A1A-4FD1-AFA9-CF30EC3EA93D}" srcOrd="10" destOrd="0" presId="urn:microsoft.com/office/officeart/2008/layout/LinedList"/>
    <dgm:cxn modelId="{8DD5AD54-DADF-4C4F-BDEA-A42A4C0A448C}" type="presParOf" srcId="{785A95B6-6FF8-401E-AA32-49C76F62D18D}" destId="{D2952A50-0BDE-4FD1-AEE7-1E65011CA843}" srcOrd="11" destOrd="0" presId="urn:microsoft.com/office/officeart/2008/layout/LinedList"/>
    <dgm:cxn modelId="{61CF153C-7741-473A-B9BC-12BF11B1944D}" type="presParOf" srcId="{D2952A50-0BDE-4FD1-AEE7-1E65011CA843}" destId="{7A13B632-561B-4BB8-B732-C64CA1636C8C}" srcOrd="0" destOrd="0" presId="urn:microsoft.com/office/officeart/2008/layout/LinedList"/>
    <dgm:cxn modelId="{CB150408-0EB6-4C9E-8818-A8582E3B26F2}" type="presParOf" srcId="{D2952A50-0BDE-4FD1-AEE7-1E65011CA843}" destId="{740374ED-8921-49E4-B798-13D0978831EE}" srcOrd="1" destOrd="0" presId="urn:microsoft.com/office/officeart/2008/layout/LinedList"/>
    <dgm:cxn modelId="{2B1FB395-943C-41BF-B143-D2BE0B0E84CD}" type="presParOf" srcId="{785A95B6-6FF8-401E-AA32-49C76F62D18D}" destId="{D20C9E1E-2EB1-4F9E-A02B-EBA1F78C3383}" srcOrd="12" destOrd="0" presId="urn:microsoft.com/office/officeart/2008/layout/LinedList"/>
    <dgm:cxn modelId="{7B9D823E-B68E-462C-9636-9BC809BA882D}" type="presParOf" srcId="{785A95B6-6FF8-401E-AA32-49C76F62D18D}" destId="{7F9994ED-CD71-4D49-9074-5E32AE75810E}" srcOrd="13" destOrd="0" presId="urn:microsoft.com/office/officeart/2008/layout/LinedList"/>
    <dgm:cxn modelId="{89A75C86-C277-463C-BB51-D17EBC2F4D55}" type="presParOf" srcId="{7F9994ED-CD71-4D49-9074-5E32AE75810E}" destId="{3290BC40-63D6-4CC5-88E8-72C4CB158BE7}" srcOrd="0" destOrd="0" presId="urn:microsoft.com/office/officeart/2008/layout/LinedList"/>
    <dgm:cxn modelId="{15F279DC-E055-44DC-893B-F6BF95952372}" type="presParOf" srcId="{7F9994ED-CD71-4D49-9074-5E32AE75810E}" destId="{CF524A6F-2FE3-4547-8CEE-6459C106FD29}" srcOrd="1" destOrd="0" presId="urn:microsoft.com/office/officeart/2008/layout/LinedList"/>
    <dgm:cxn modelId="{8725662D-6F10-45BA-88F4-5E47ED08C328}" type="presParOf" srcId="{785A95B6-6FF8-401E-AA32-49C76F62D18D}" destId="{44C881DC-45F7-4EF6-A85B-A0FF1B8F5B86}" srcOrd="14" destOrd="0" presId="urn:microsoft.com/office/officeart/2008/layout/LinedList"/>
    <dgm:cxn modelId="{32C1149F-07C9-4D6B-822A-045ABAEEB834}" type="presParOf" srcId="{785A95B6-6FF8-401E-AA32-49C76F62D18D}" destId="{818719E7-1161-4FCB-8C16-407A2DF05088}" srcOrd="15" destOrd="0" presId="urn:microsoft.com/office/officeart/2008/layout/LinedList"/>
    <dgm:cxn modelId="{D2362D9C-45E4-4440-A994-8E893F486A44}" type="presParOf" srcId="{818719E7-1161-4FCB-8C16-407A2DF05088}" destId="{5D64F3A1-2D00-43C3-955D-E6F41FB93C6F}" srcOrd="0" destOrd="0" presId="urn:microsoft.com/office/officeart/2008/layout/LinedList"/>
    <dgm:cxn modelId="{4DD9F9D2-9EF1-40C9-B5B1-BC30127BFD57}" type="presParOf" srcId="{818719E7-1161-4FCB-8C16-407A2DF05088}" destId="{9050E827-F576-425E-94FA-9FB899272481}" srcOrd="1" destOrd="0" presId="urn:microsoft.com/office/officeart/2008/layout/LinedList"/>
    <dgm:cxn modelId="{4AB318E6-2205-46C5-85B3-E8DE71849444}" type="presParOf" srcId="{785A95B6-6FF8-401E-AA32-49C76F62D18D}" destId="{810FF74E-81DF-4354-AF9C-6AC970310D3E}" srcOrd="16" destOrd="0" presId="urn:microsoft.com/office/officeart/2008/layout/LinedList"/>
    <dgm:cxn modelId="{9FCFD181-05FA-42E7-8951-F78F819F25BE}" type="presParOf" srcId="{785A95B6-6FF8-401E-AA32-49C76F62D18D}" destId="{5392BB52-037B-49A3-A570-85DC5D173C65}" srcOrd="17" destOrd="0" presId="urn:microsoft.com/office/officeart/2008/layout/LinedList"/>
    <dgm:cxn modelId="{4E86779A-8B1C-45B0-82AB-CAD59BDACF6A}" type="presParOf" srcId="{5392BB52-037B-49A3-A570-85DC5D173C65}" destId="{FB3069D9-80D8-4E09-9DC7-A4DCA8A4F62A}" srcOrd="0" destOrd="0" presId="urn:microsoft.com/office/officeart/2008/layout/LinedList"/>
    <dgm:cxn modelId="{24A53C56-E2DB-463F-A5D7-01E8910D4A82}" type="presParOf" srcId="{5392BB52-037B-49A3-A570-85DC5D173C65}" destId="{0F4DCB1C-5189-44C3-9A28-B83F56CE02A6}" srcOrd="1" destOrd="0" presId="urn:microsoft.com/office/officeart/2008/layout/LinedList"/>
    <dgm:cxn modelId="{5C188675-E234-4B29-B493-093641729042}" type="presParOf" srcId="{785A95B6-6FF8-401E-AA32-49C76F62D18D}" destId="{B3C29FCA-0A36-483D-8702-3FE34CE25CF7}" srcOrd="18" destOrd="0" presId="urn:microsoft.com/office/officeart/2008/layout/LinedList"/>
    <dgm:cxn modelId="{68C3DA95-68CE-43B9-ABCD-A35703BBC1E6}" type="presParOf" srcId="{785A95B6-6FF8-401E-AA32-49C76F62D18D}" destId="{1289D844-2E58-432F-BF10-FA2465723108}" srcOrd="19" destOrd="0" presId="urn:microsoft.com/office/officeart/2008/layout/LinedList"/>
    <dgm:cxn modelId="{1153A9D5-F066-48AA-A296-3428CC0AE68E}" type="presParOf" srcId="{1289D844-2E58-432F-BF10-FA2465723108}" destId="{4209704B-F3CA-4CE5-A7A6-C27C82E09851}" srcOrd="0" destOrd="0" presId="urn:microsoft.com/office/officeart/2008/layout/LinedList"/>
    <dgm:cxn modelId="{3C7BA087-E7E3-45E1-AE9B-9EF03E1F8041}" type="presParOf" srcId="{1289D844-2E58-432F-BF10-FA2465723108}" destId="{508E86A2-945A-462D-9C24-B9CF1C1728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6A4F11-993D-443D-B720-1580BFB4685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6BD5CF-5173-415D-B138-16FD489AC08E}">
      <dgm:prSet/>
      <dgm:spPr/>
      <dgm:t>
        <a:bodyPr/>
        <a:lstStyle/>
        <a:p>
          <a:r>
            <a:rPr lang="pl-PL"/>
            <a:t>prezentacja</a:t>
          </a:r>
          <a:endParaRPr lang="en-US"/>
        </a:p>
      </dgm:t>
    </dgm:pt>
    <dgm:pt modelId="{F4ED59BC-4AAD-4231-992B-D480114CC8E9}" type="parTrans" cxnId="{AACA6784-953F-4A40-A027-2A1D3EB5C352}">
      <dgm:prSet/>
      <dgm:spPr/>
      <dgm:t>
        <a:bodyPr/>
        <a:lstStyle/>
        <a:p>
          <a:endParaRPr lang="en-US"/>
        </a:p>
      </dgm:t>
    </dgm:pt>
    <dgm:pt modelId="{FD9F8DBB-8D64-4784-AA63-5CDF158D2D64}" type="sibTrans" cxnId="{AACA6784-953F-4A40-A027-2A1D3EB5C352}">
      <dgm:prSet/>
      <dgm:spPr/>
      <dgm:t>
        <a:bodyPr/>
        <a:lstStyle/>
        <a:p>
          <a:endParaRPr lang="en-US"/>
        </a:p>
      </dgm:t>
    </dgm:pt>
    <dgm:pt modelId="{AA2BE321-2408-4D1F-B9AE-BCEA4A9C9397}">
      <dgm:prSet/>
      <dgm:spPr/>
      <dgm:t>
        <a:bodyPr/>
        <a:lstStyle/>
        <a:p>
          <a:r>
            <a:rPr lang="pl-PL"/>
            <a:t>infografika</a:t>
          </a:r>
          <a:endParaRPr lang="en-US"/>
        </a:p>
      </dgm:t>
    </dgm:pt>
    <dgm:pt modelId="{C1773763-4CE6-4649-AF82-F572A33C9274}" type="parTrans" cxnId="{569DA6DD-3570-4721-8E1A-B1DF0C694E58}">
      <dgm:prSet/>
      <dgm:spPr/>
      <dgm:t>
        <a:bodyPr/>
        <a:lstStyle/>
        <a:p>
          <a:endParaRPr lang="en-US"/>
        </a:p>
      </dgm:t>
    </dgm:pt>
    <dgm:pt modelId="{AECA9934-0478-4EC8-A997-6FB78D0A27E6}" type="sibTrans" cxnId="{569DA6DD-3570-4721-8E1A-B1DF0C694E58}">
      <dgm:prSet/>
      <dgm:spPr/>
      <dgm:t>
        <a:bodyPr/>
        <a:lstStyle/>
        <a:p>
          <a:endParaRPr lang="en-US"/>
        </a:p>
      </dgm:t>
    </dgm:pt>
    <dgm:pt modelId="{14382FD6-3D26-4982-88E7-3C26578C5716}">
      <dgm:prSet/>
      <dgm:spPr/>
      <dgm:t>
        <a:bodyPr/>
        <a:lstStyle/>
        <a:p>
          <a:r>
            <a:rPr lang="pl-PL"/>
            <a:t>przewodnik</a:t>
          </a:r>
          <a:endParaRPr lang="en-US"/>
        </a:p>
      </dgm:t>
    </dgm:pt>
    <dgm:pt modelId="{67D37768-2C05-480F-AF0D-84BF34AB5F71}" type="parTrans" cxnId="{F4DE4395-388A-4AA4-B124-65E5A3CB43B1}">
      <dgm:prSet/>
      <dgm:spPr/>
      <dgm:t>
        <a:bodyPr/>
        <a:lstStyle/>
        <a:p>
          <a:endParaRPr lang="en-US"/>
        </a:p>
      </dgm:t>
    </dgm:pt>
    <dgm:pt modelId="{B47CDA0D-8E5D-450C-AE6F-4BE73B80F067}" type="sibTrans" cxnId="{F4DE4395-388A-4AA4-B124-65E5A3CB43B1}">
      <dgm:prSet/>
      <dgm:spPr/>
      <dgm:t>
        <a:bodyPr/>
        <a:lstStyle/>
        <a:p>
          <a:endParaRPr lang="en-US"/>
        </a:p>
      </dgm:t>
    </dgm:pt>
    <dgm:pt modelId="{6789D969-B6CF-4600-8226-1C3637FE8B35}">
      <dgm:prSet/>
      <dgm:spPr/>
      <dgm:t>
        <a:bodyPr/>
        <a:lstStyle/>
        <a:p>
          <a:r>
            <a:rPr lang="pl-PL"/>
            <a:t>ebook</a:t>
          </a:r>
          <a:endParaRPr lang="en-US"/>
        </a:p>
      </dgm:t>
    </dgm:pt>
    <dgm:pt modelId="{3518BA6C-C703-49D5-A129-C9D61DA2884C}" type="parTrans" cxnId="{E02999D7-F146-4D07-A226-4437B30682EB}">
      <dgm:prSet/>
      <dgm:spPr/>
      <dgm:t>
        <a:bodyPr/>
        <a:lstStyle/>
        <a:p>
          <a:endParaRPr lang="en-US"/>
        </a:p>
      </dgm:t>
    </dgm:pt>
    <dgm:pt modelId="{923778A2-07E1-4F7C-B56B-FBE777E5D096}" type="sibTrans" cxnId="{E02999D7-F146-4D07-A226-4437B30682EB}">
      <dgm:prSet/>
      <dgm:spPr/>
      <dgm:t>
        <a:bodyPr/>
        <a:lstStyle/>
        <a:p>
          <a:endParaRPr lang="en-US"/>
        </a:p>
      </dgm:t>
    </dgm:pt>
    <dgm:pt modelId="{2CFB27D0-E411-4ED0-8706-71E69153BF03}">
      <dgm:prSet/>
      <dgm:spPr/>
      <dgm:t>
        <a:bodyPr/>
        <a:lstStyle/>
        <a:p>
          <a:r>
            <a:rPr lang="pl-PL"/>
            <a:t>how to</a:t>
          </a:r>
          <a:endParaRPr lang="en-US"/>
        </a:p>
      </dgm:t>
    </dgm:pt>
    <dgm:pt modelId="{C3058827-D9C4-4E6A-9282-190C77C86F67}" type="parTrans" cxnId="{C9703C1F-3D50-4703-BF4D-1233666E72EC}">
      <dgm:prSet/>
      <dgm:spPr/>
      <dgm:t>
        <a:bodyPr/>
        <a:lstStyle/>
        <a:p>
          <a:endParaRPr lang="en-US"/>
        </a:p>
      </dgm:t>
    </dgm:pt>
    <dgm:pt modelId="{C6DCAB1E-AC35-4871-A265-84F654AE22E2}" type="sibTrans" cxnId="{C9703C1F-3D50-4703-BF4D-1233666E72EC}">
      <dgm:prSet/>
      <dgm:spPr/>
      <dgm:t>
        <a:bodyPr/>
        <a:lstStyle/>
        <a:p>
          <a:endParaRPr lang="en-US"/>
        </a:p>
      </dgm:t>
    </dgm:pt>
    <dgm:pt modelId="{413A0824-8A5E-4964-99BA-1FF613A8815B}">
      <dgm:prSet/>
      <dgm:spPr/>
      <dgm:t>
        <a:bodyPr/>
        <a:lstStyle/>
        <a:p>
          <a:r>
            <a:rPr lang="pl-PL"/>
            <a:t>recenzje</a:t>
          </a:r>
          <a:endParaRPr lang="en-US"/>
        </a:p>
      </dgm:t>
    </dgm:pt>
    <dgm:pt modelId="{2A59EAFD-EA70-4E92-8617-82A205F2E918}" type="parTrans" cxnId="{E651A58A-B2C0-4FFF-B696-DA74C539CB58}">
      <dgm:prSet/>
      <dgm:spPr/>
      <dgm:t>
        <a:bodyPr/>
        <a:lstStyle/>
        <a:p>
          <a:endParaRPr lang="en-US"/>
        </a:p>
      </dgm:t>
    </dgm:pt>
    <dgm:pt modelId="{34A74EB9-CBD5-428B-9B6F-9F25FA07D3EB}" type="sibTrans" cxnId="{E651A58A-B2C0-4FFF-B696-DA74C539CB58}">
      <dgm:prSet/>
      <dgm:spPr/>
      <dgm:t>
        <a:bodyPr/>
        <a:lstStyle/>
        <a:p>
          <a:endParaRPr lang="en-US"/>
        </a:p>
      </dgm:t>
    </dgm:pt>
    <dgm:pt modelId="{BF15A4A9-5FD6-4292-B388-14EFA6215708}">
      <dgm:prSet/>
      <dgm:spPr/>
      <dgm:t>
        <a:bodyPr/>
        <a:lstStyle/>
        <a:p>
          <a:r>
            <a:rPr lang="pl-PL"/>
            <a:t>gif </a:t>
          </a:r>
          <a:endParaRPr lang="en-US"/>
        </a:p>
      </dgm:t>
    </dgm:pt>
    <dgm:pt modelId="{729C1AB4-EA6F-42B8-8B0D-57CA3C434A12}" type="parTrans" cxnId="{4ED9381E-7263-49BC-9C79-C326BE9C91BB}">
      <dgm:prSet/>
      <dgm:spPr/>
      <dgm:t>
        <a:bodyPr/>
        <a:lstStyle/>
        <a:p>
          <a:endParaRPr lang="en-US"/>
        </a:p>
      </dgm:t>
    </dgm:pt>
    <dgm:pt modelId="{9C082BB7-7D33-4AA0-8A7C-2E12B1514046}" type="sibTrans" cxnId="{4ED9381E-7263-49BC-9C79-C326BE9C91BB}">
      <dgm:prSet/>
      <dgm:spPr/>
      <dgm:t>
        <a:bodyPr/>
        <a:lstStyle/>
        <a:p>
          <a:endParaRPr lang="en-US"/>
        </a:p>
      </dgm:t>
    </dgm:pt>
    <dgm:pt modelId="{083D301E-5CD9-409E-8CDE-47DA232B86D8}">
      <dgm:prSet/>
      <dgm:spPr/>
      <dgm:t>
        <a:bodyPr/>
        <a:lstStyle/>
        <a:p>
          <a:r>
            <a:rPr lang="pl-PL"/>
            <a:t>listy kontrolne </a:t>
          </a:r>
          <a:endParaRPr lang="en-US"/>
        </a:p>
      </dgm:t>
    </dgm:pt>
    <dgm:pt modelId="{13DE3B5D-2222-4CEF-9ACB-9B2ECADB0962}" type="parTrans" cxnId="{E24AEB84-1FF0-40D7-BE83-2C1374E85B3A}">
      <dgm:prSet/>
      <dgm:spPr/>
      <dgm:t>
        <a:bodyPr/>
        <a:lstStyle/>
        <a:p>
          <a:endParaRPr lang="en-US"/>
        </a:p>
      </dgm:t>
    </dgm:pt>
    <dgm:pt modelId="{B118DBAD-10F5-4456-8E45-81D0A044367D}" type="sibTrans" cxnId="{E24AEB84-1FF0-40D7-BE83-2C1374E85B3A}">
      <dgm:prSet/>
      <dgm:spPr/>
      <dgm:t>
        <a:bodyPr/>
        <a:lstStyle/>
        <a:p>
          <a:endParaRPr lang="en-US"/>
        </a:p>
      </dgm:t>
    </dgm:pt>
    <dgm:pt modelId="{49A56C68-5B62-48B8-A048-46EF5A0C31ED}">
      <dgm:prSet/>
      <dgm:spPr/>
      <dgm:t>
        <a:bodyPr/>
        <a:lstStyle/>
        <a:p>
          <a:r>
            <a:rPr lang="pl-PL"/>
            <a:t>narzędzia – przegląd </a:t>
          </a:r>
          <a:endParaRPr lang="en-US"/>
        </a:p>
      </dgm:t>
    </dgm:pt>
    <dgm:pt modelId="{A80F5C51-68EE-42B2-AF20-7EDF18124DA3}" type="parTrans" cxnId="{06E255B6-0DDB-41DF-AABE-05967AB2A00C}">
      <dgm:prSet/>
      <dgm:spPr/>
      <dgm:t>
        <a:bodyPr/>
        <a:lstStyle/>
        <a:p>
          <a:endParaRPr lang="en-US"/>
        </a:p>
      </dgm:t>
    </dgm:pt>
    <dgm:pt modelId="{6A5F4AF9-3C3A-41A6-BDBF-5A6C02A8C548}" type="sibTrans" cxnId="{06E255B6-0DDB-41DF-AABE-05967AB2A00C}">
      <dgm:prSet/>
      <dgm:spPr/>
      <dgm:t>
        <a:bodyPr/>
        <a:lstStyle/>
        <a:p>
          <a:endParaRPr lang="en-US"/>
        </a:p>
      </dgm:t>
    </dgm:pt>
    <dgm:pt modelId="{C25D5D75-DD24-4462-BF36-975BC38D5F47}">
      <dgm:prSet/>
      <dgm:spPr/>
      <dgm:t>
        <a:bodyPr/>
        <a:lstStyle/>
        <a:p>
          <a:r>
            <a:rPr lang="pl-PL"/>
            <a:t>video </a:t>
          </a:r>
          <a:endParaRPr lang="en-US"/>
        </a:p>
      </dgm:t>
    </dgm:pt>
    <dgm:pt modelId="{38B99D6C-563A-4C65-BB7A-749EE3FBA904}" type="parTrans" cxnId="{D80E4030-997A-4D53-B0FC-F9631EB8D2F5}">
      <dgm:prSet/>
      <dgm:spPr/>
      <dgm:t>
        <a:bodyPr/>
        <a:lstStyle/>
        <a:p>
          <a:endParaRPr lang="en-US"/>
        </a:p>
      </dgm:t>
    </dgm:pt>
    <dgm:pt modelId="{703DDF55-F462-4C73-B63F-3990600CCDD1}" type="sibTrans" cxnId="{D80E4030-997A-4D53-B0FC-F9631EB8D2F5}">
      <dgm:prSet/>
      <dgm:spPr/>
      <dgm:t>
        <a:bodyPr/>
        <a:lstStyle/>
        <a:p>
          <a:endParaRPr lang="en-US"/>
        </a:p>
      </dgm:t>
    </dgm:pt>
    <dgm:pt modelId="{FF09D1F2-3201-4601-89A4-47656574B287}">
      <dgm:prSet/>
      <dgm:spPr/>
      <dgm:t>
        <a:bodyPr/>
        <a:lstStyle/>
        <a:p>
          <a:r>
            <a:rPr lang="pl-PL"/>
            <a:t>case study </a:t>
          </a:r>
          <a:endParaRPr lang="en-US"/>
        </a:p>
      </dgm:t>
    </dgm:pt>
    <dgm:pt modelId="{E4D099E3-A27C-428F-ADB4-927DFCB460FA}" type="parTrans" cxnId="{48852403-525F-457F-8DC5-666755964506}">
      <dgm:prSet/>
      <dgm:spPr/>
      <dgm:t>
        <a:bodyPr/>
        <a:lstStyle/>
        <a:p>
          <a:endParaRPr lang="en-US"/>
        </a:p>
      </dgm:t>
    </dgm:pt>
    <dgm:pt modelId="{6F163D97-6190-49E6-974E-7622AAA8E5F3}" type="sibTrans" cxnId="{48852403-525F-457F-8DC5-666755964506}">
      <dgm:prSet/>
      <dgm:spPr/>
      <dgm:t>
        <a:bodyPr/>
        <a:lstStyle/>
        <a:p>
          <a:endParaRPr lang="en-US"/>
        </a:p>
      </dgm:t>
    </dgm:pt>
    <dgm:pt modelId="{AF74E5A7-B3E9-4CBA-81B8-C6FA89F06E09}">
      <dgm:prSet/>
      <dgm:spPr/>
      <dgm:t>
        <a:bodyPr/>
        <a:lstStyle/>
        <a:p>
          <a:r>
            <a:rPr lang="pl-PL"/>
            <a:t>wykresy, grafy</a:t>
          </a:r>
          <a:endParaRPr lang="en-US"/>
        </a:p>
      </dgm:t>
    </dgm:pt>
    <dgm:pt modelId="{6819F5ED-B387-48BE-9899-0AF1AE5E8596}" type="parTrans" cxnId="{327A1047-D7A0-4B51-9EDC-225AF66E42CC}">
      <dgm:prSet/>
      <dgm:spPr/>
      <dgm:t>
        <a:bodyPr/>
        <a:lstStyle/>
        <a:p>
          <a:endParaRPr lang="en-US"/>
        </a:p>
      </dgm:t>
    </dgm:pt>
    <dgm:pt modelId="{E750437D-CBA0-4A93-B66A-647734C65A39}" type="sibTrans" cxnId="{327A1047-D7A0-4B51-9EDC-225AF66E42CC}">
      <dgm:prSet/>
      <dgm:spPr/>
      <dgm:t>
        <a:bodyPr/>
        <a:lstStyle/>
        <a:p>
          <a:endParaRPr lang="en-US"/>
        </a:p>
      </dgm:t>
    </dgm:pt>
    <dgm:pt modelId="{4DA5A624-AD27-4E8A-A133-6E5181AEF207}">
      <dgm:prSet/>
      <dgm:spPr/>
      <dgm:t>
        <a:bodyPr/>
        <a:lstStyle/>
        <a:p>
          <a:r>
            <a:rPr lang="pl-PL"/>
            <a:t>newsletter </a:t>
          </a:r>
          <a:endParaRPr lang="en-US"/>
        </a:p>
      </dgm:t>
    </dgm:pt>
    <dgm:pt modelId="{1372C706-EBC2-4429-A13D-333F68237CAC}" type="parTrans" cxnId="{982B01F9-9A8E-4A3C-915E-B1291F7604C2}">
      <dgm:prSet/>
      <dgm:spPr/>
      <dgm:t>
        <a:bodyPr/>
        <a:lstStyle/>
        <a:p>
          <a:endParaRPr lang="en-US"/>
        </a:p>
      </dgm:t>
    </dgm:pt>
    <dgm:pt modelId="{F98EC609-4D8D-48B2-90C3-3AC7429F93E6}" type="sibTrans" cxnId="{982B01F9-9A8E-4A3C-915E-B1291F7604C2}">
      <dgm:prSet/>
      <dgm:spPr/>
      <dgm:t>
        <a:bodyPr/>
        <a:lstStyle/>
        <a:p>
          <a:endParaRPr lang="en-US"/>
        </a:p>
      </dgm:t>
    </dgm:pt>
    <dgm:pt modelId="{1D872950-79F6-4B38-8EF1-62392D267FEB}">
      <dgm:prSet/>
      <dgm:spPr/>
      <dgm:t>
        <a:bodyPr/>
        <a:lstStyle/>
        <a:p>
          <a:r>
            <a:rPr lang="pl-PL"/>
            <a:t>FAQ</a:t>
          </a:r>
          <a:endParaRPr lang="en-US"/>
        </a:p>
      </dgm:t>
    </dgm:pt>
    <dgm:pt modelId="{5D168D7C-C03C-4846-AE0C-E7774813E730}" type="parTrans" cxnId="{07D4D04C-9010-4376-913E-D96F33288D04}">
      <dgm:prSet/>
      <dgm:spPr/>
      <dgm:t>
        <a:bodyPr/>
        <a:lstStyle/>
        <a:p>
          <a:endParaRPr lang="en-US"/>
        </a:p>
      </dgm:t>
    </dgm:pt>
    <dgm:pt modelId="{4C9E95D8-FC9A-4F08-92FF-FD12A38C4E78}" type="sibTrans" cxnId="{07D4D04C-9010-4376-913E-D96F33288D04}">
      <dgm:prSet/>
      <dgm:spPr/>
      <dgm:t>
        <a:bodyPr/>
        <a:lstStyle/>
        <a:p>
          <a:endParaRPr lang="en-US"/>
        </a:p>
      </dgm:t>
    </dgm:pt>
    <dgm:pt modelId="{10DAF09D-79E6-4B50-84BD-826A9282744D}">
      <dgm:prSet/>
      <dgm:spPr/>
      <dgm:t>
        <a:bodyPr/>
        <a:lstStyle/>
        <a:p>
          <a:r>
            <a:rPr lang="pl-PL"/>
            <a:t>webinar </a:t>
          </a:r>
          <a:endParaRPr lang="en-US"/>
        </a:p>
      </dgm:t>
    </dgm:pt>
    <dgm:pt modelId="{B8DF0C83-3DB4-4684-AA0F-D60F93A322AE}" type="parTrans" cxnId="{3B91659E-F40D-4F84-A30F-07FCFC8A3745}">
      <dgm:prSet/>
      <dgm:spPr/>
      <dgm:t>
        <a:bodyPr/>
        <a:lstStyle/>
        <a:p>
          <a:endParaRPr lang="en-US"/>
        </a:p>
      </dgm:t>
    </dgm:pt>
    <dgm:pt modelId="{BBDF2133-5788-4FA2-814D-62D92FA67F6D}" type="sibTrans" cxnId="{3B91659E-F40D-4F84-A30F-07FCFC8A3745}">
      <dgm:prSet/>
      <dgm:spPr/>
      <dgm:t>
        <a:bodyPr/>
        <a:lstStyle/>
        <a:p>
          <a:endParaRPr lang="en-US"/>
        </a:p>
      </dgm:t>
    </dgm:pt>
    <dgm:pt modelId="{E50A1961-2046-44E9-AB14-5A00CFDBCD64}">
      <dgm:prSet/>
      <dgm:spPr/>
      <dgm:t>
        <a:bodyPr/>
        <a:lstStyle/>
        <a:p>
          <a:r>
            <a:rPr lang="pl-PL"/>
            <a:t>wywiad </a:t>
          </a:r>
          <a:endParaRPr lang="en-US"/>
        </a:p>
      </dgm:t>
    </dgm:pt>
    <dgm:pt modelId="{5335B403-F994-4BF6-BBFC-D10D6D1F90E3}" type="parTrans" cxnId="{4DA0646A-F197-421D-85EF-284C4471CEED}">
      <dgm:prSet/>
      <dgm:spPr/>
      <dgm:t>
        <a:bodyPr/>
        <a:lstStyle/>
        <a:p>
          <a:endParaRPr lang="en-US"/>
        </a:p>
      </dgm:t>
    </dgm:pt>
    <dgm:pt modelId="{3A9703F2-7B8F-45F0-BB28-F463AD082FFA}" type="sibTrans" cxnId="{4DA0646A-F197-421D-85EF-284C4471CEED}">
      <dgm:prSet/>
      <dgm:spPr/>
      <dgm:t>
        <a:bodyPr/>
        <a:lstStyle/>
        <a:p>
          <a:endParaRPr lang="en-US"/>
        </a:p>
      </dgm:t>
    </dgm:pt>
    <dgm:pt modelId="{F0F53D64-AF24-4350-A370-F1A00005CA06}">
      <dgm:prSet/>
      <dgm:spPr/>
      <dgm:t>
        <a:bodyPr/>
        <a:lstStyle/>
        <a:p>
          <a:r>
            <a:rPr lang="pl-PL"/>
            <a:t>quiz </a:t>
          </a:r>
          <a:endParaRPr lang="en-US"/>
        </a:p>
      </dgm:t>
    </dgm:pt>
    <dgm:pt modelId="{C1B69A76-DF03-4238-B629-C5B31E2355AE}" type="parTrans" cxnId="{C5DCFDF0-EA8C-4819-BCBA-ED46A6E3C308}">
      <dgm:prSet/>
      <dgm:spPr/>
      <dgm:t>
        <a:bodyPr/>
        <a:lstStyle/>
        <a:p>
          <a:endParaRPr lang="en-US"/>
        </a:p>
      </dgm:t>
    </dgm:pt>
    <dgm:pt modelId="{5151B373-E4F4-4480-8439-1BF968A039D8}" type="sibTrans" cxnId="{C5DCFDF0-EA8C-4819-BCBA-ED46A6E3C308}">
      <dgm:prSet/>
      <dgm:spPr/>
      <dgm:t>
        <a:bodyPr/>
        <a:lstStyle/>
        <a:p>
          <a:endParaRPr lang="en-US"/>
        </a:p>
      </dgm:t>
    </dgm:pt>
    <dgm:pt modelId="{23568076-2447-4AE9-B8AB-B4625917143B}">
      <dgm:prSet/>
      <dgm:spPr/>
      <dgm:t>
        <a:bodyPr/>
        <a:lstStyle/>
        <a:p>
          <a:r>
            <a:rPr lang="pl-PL"/>
            <a:t>szablony </a:t>
          </a:r>
          <a:endParaRPr lang="en-US"/>
        </a:p>
      </dgm:t>
    </dgm:pt>
    <dgm:pt modelId="{1AB48552-37DF-4D48-8F5B-B2FAFD28BF54}" type="parTrans" cxnId="{1991B213-E4A0-4DF9-9ABA-57F10BEAFA24}">
      <dgm:prSet/>
      <dgm:spPr/>
      <dgm:t>
        <a:bodyPr/>
        <a:lstStyle/>
        <a:p>
          <a:endParaRPr lang="en-US"/>
        </a:p>
      </dgm:t>
    </dgm:pt>
    <dgm:pt modelId="{782A3FC3-71C4-4358-B605-4C1EEB760D07}" type="sibTrans" cxnId="{1991B213-E4A0-4DF9-9ABA-57F10BEAFA24}">
      <dgm:prSet/>
      <dgm:spPr/>
      <dgm:t>
        <a:bodyPr/>
        <a:lstStyle/>
        <a:p>
          <a:endParaRPr lang="en-US"/>
        </a:p>
      </dgm:t>
    </dgm:pt>
    <dgm:pt modelId="{5ABDDA9C-A20C-4D10-A427-96F18C6B5D70}">
      <dgm:prSet/>
      <dgm:spPr/>
      <dgm:t>
        <a:bodyPr/>
        <a:lstStyle/>
        <a:p>
          <a:r>
            <a:rPr lang="pl-PL"/>
            <a:t>badania </a:t>
          </a:r>
          <a:endParaRPr lang="en-US"/>
        </a:p>
      </dgm:t>
    </dgm:pt>
    <dgm:pt modelId="{8CF67887-4E13-4348-AD27-6850C5AA17C0}" type="parTrans" cxnId="{C2498ACD-4F27-44BB-B7FD-6E10D660FEE9}">
      <dgm:prSet/>
      <dgm:spPr/>
      <dgm:t>
        <a:bodyPr/>
        <a:lstStyle/>
        <a:p>
          <a:endParaRPr lang="en-US"/>
        </a:p>
      </dgm:t>
    </dgm:pt>
    <dgm:pt modelId="{5CABD66B-9043-4DD1-A591-748ED0286765}" type="sibTrans" cxnId="{C2498ACD-4F27-44BB-B7FD-6E10D660FEE9}">
      <dgm:prSet/>
      <dgm:spPr/>
      <dgm:t>
        <a:bodyPr/>
        <a:lstStyle/>
        <a:p>
          <a:endParaRPr lang="en-US"/>
        </a:p>
      </dgm:t>
    </dgm:pt>
    <dgm:pt modelId="{71C14700-7D7E-49A3-AF41-684AF91CE1FB}">
      <dgm:prSet/>
      <dgm:spPr/>
      <dgm:t>
        <a:bodyPr/>
        <a:lstStyle/>
        <a:p>
          <a:r>
            <a:rPr lang="pl-PL"/>
            <a:t>trendbook</a:t>
          </a:r>
          <a:endParaRPr lang="en-US"/>
        </a:p>
      </dgm:t>
    </dgm:pt>
    <dgm:pt modelId="{624ADD62-0659-4FCE-8B7A-3501295FEB7D}" type="parTrans" cxnId="{26CC3ECD-A436-4E21-8839-F233D87993EA}">
      <dgm:prSet/>
      <dgm:spPr/>
      <dgm:t>
        <a:bodyPr/>
        <a:lstStyle/>
        <a:p>
          <a:endParaRPr lang="en-US"/>
        </a:p>
      </dgm:t>
    </dgm:pt>
    <dgm:pt modelId="{7F692B91-1E5C-48FA-A920-3907C0AA53C3}" type="sibTrans" cxnId="{26CC3ECD-A436-4E21-8839-F233D87993EA}">
      <dgm:prSet/>
      <dgm:spPr/>
      <dgm:t>
        <a:bodyPr/>
        <a:lstStyle/>
        <a:p>
          <a:endParaRPr lang="en-US"/>
        </a:p>
      </dgm:t>
    </dgm:pt>
    <dgm:pt modelId="{69BEAC83-03AA-4667-A82E-032424D91C4F}" type="pres">
      <dgm:prSet presAssocID="{896A4F11-993D-443D-B720-1580BFB468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97B739-29BA-4770-A189-38599A7BE21B}" type="pres">
      <dgm:prSet presAssocID="{266BD5CF-5173-415D-B138-16FD489AC08E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3D7E9E-8074-4A38-BEFE-FD4CB245DE5A}" type="pres">
      <dgm:prSet presAssocID="{FD9F8DBB-8D64-4784-AA63-5CDF158D2D64}" presName="sibTrans" presStyleCnt="0"/>
      <dgm:spPr/>
    </dgm:pt>
    <dgm:pt modelId="{1B9B971F-BB2D-4066-A0F6-94343DDD7059}" type="pres">
      <dgm:prSet presAssocID="{AA2BE321-2408-4D1F-B9AE-BCEA4A9C9397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6733B9-7FA9-4B7F-B859-6EA44AD2F76B}" type="pres">
      <dgm:prSet presAssocID="{AECA9934-0478-4EC8-A997-6FB78D0A27E6}" presName="sibTrans" presStyleCnt="0"/>
      <dgm:spPr/>
    </dgm:pt>
    <dgm:pt modelId="{ACE2950E-9B18-4304-915A-0AA882353D04}" type="pres">
      <dgm:prSet presAssocID="{14382FD6-3D26-4982-88E7-3C26578C5716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6AD2CE-CF54-47AC-8273-6B476F0A858B}" type="pres">
      <dgm:prSet presAssocID="{B47CDA0D-8E5D-450C-AE6F-4BE73B80F067}" presName="sibTrans" presStyleCnt="0"/>
      <dgm:spPr/>
    </dgm:pt>
    <dgm:pt modelId="{C9058798-DBB8-49B8-AA02-E84F5CEDABAD}" type="pres">
      <dgm:prSet presAssocID="{6789D969-B6CF-4600-8226-1C3637FE8B35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6BAFCD-3B1A-4183-84F3-1EB93B158832}" type="pres">
      <dgm:prSet presAssocID="{923778A2-07E1-4F7C-B56B-FBE777E5D096}" presName="sibTrans" presStyleCnt="0"/>
      <dgm:spPr/>
    </dgm:pt>
    <dgm:pt modelId="{ADFB036B-4894-44DF-93A9-7B314A585397}" type="pres">
      <dgm:prSet presAssocID="{2CFB27D0-E411-4ED0-8706-71E69153BF03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75488C-50DB-4C80-893C-33A42ADCCA6B}" type="pres">
      <dgm:prSet presAssocID="{C6DCAB1E-AC35-4871-A265-84F654AE22E2}" presName="sibTrans" presStyleCnt="0"/>
      <dgm:spPr/>
    </dgm:pt>
    <dgm:pt modelId="{99736D81-DFFB-4C53-91BF-7246836DF701}" type="pres">
      <dgm:prSet presAssocID="{413A0824-8A5E-4964-99BA-1FF613A8815B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CBD26E-6386-4F5C-8F93-BF3EB2F6E5C6}" type="pres">
      <dgm:prSet presAssocID="{34A74EB9-CBD5-428B-9B6F-9F25FA07D3EB}" presName="sibTrans" presStyleCnt="0"/>
      <dgm:spPr/>
    </dgm:pt>
    <dgm:pt modelId="{7781A1D9-8688-447B-BD83-26BC293CFFEA}" type="pres">
      <dgm:prSet presAssocID="{BF15A4A9-5FD6-4292-B388-14EFA6215708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D902EC-8D0A-410A-A555-911ADA03D5A2}" type="pres">
      <dgm:prSet presAssocID="{9C082BB7-7D33-4AA0-8A7C-2E12B1514046}" presName="sibTrans" presStyleCnt="0"/>
      <dgm:spPr/>
    </dgm:pt>
    <dgm:pt modelId="{3BA3596F-CFDB-4316-AE8D-E713470FA945}" type="pres">
      <dgm:prSet presAssocID="{083D301E-5CD9-409E-8CDE-47DA232B86D8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3BB79B-390B-498D-B2BE-1BA175D9F669}" type="pres">
      <dgm:prSet presAssocID="{B118DBAD-10F5-4456-8E45-81D0A044367D}" presName="sibTrans" presStyleCnt="0"/>
      <dgm:spPr/>
    </dgm:pt>
    <dgm:pt modelId="{B958A05B-D9F5-48C5-AAB2-A5B0926593CC}" type="pres">
      <dgm:prSet presAssocID="{49A56C68-5B62-48B8-A048-46EF5A0C31ED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8B0501-7561-487C-ADAB-1F6D24E300B8}" type="pres">
      <dgm:prSet presAssocID="{6A5F4AF9-3C3A-41A6-BDBF-5A6C02A8C548}" presName="sibTrans" presStyleCnt="0"/>
      <dgm:spPr/>
    </dgm:pt>
    <dgm:pt modelId="{61173997-60DD-4D5A-9B82-A495C34686DC}" type="pres">
      <dgm:prSet presAssocID="{C25D5D75-DD24-4462-BF36-975BC38D5F47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43A710-FBC7-4047-9B3D-4D8DE385B5BC}" type="pres">
      <dgm:prSet presAssocID="{703DDF55-F462-4C73-B63F-3990600CCDD1}" presName="sibTrans" presStyleCnt="0"/>
      <dgm:spPr/>
    </dgm:pt>
    <dgm:pt modelId="{30E66D6B-6751-4558-AC3C-D699004A844E}" type="pres">
      <dgm:prSet presAssocID="{FF09D1F2-3201-4601-89A4-47656574B287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A2F315-17ED-4862-BDE9-E6C1781C6BBF}" type="pres">
      <dgm:prSet presAssocID="{6F163D97-6190-49E6-974E-7622AAA8E5F3}" presName="sibTrans" presStyleCnt="0"/>
      <dgm:spPr/>
    </dgm:pt>
    <dgm:pt modelId="{13B0707D-96EE-40C7-9FAF-6D24EC1CAC38}" type="pres">
      <dgm:prSet presAssocID="{AF74E5A7-B3E9-4CBA-81B8-C6FA89F06E09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B88CD5-C9E9-4D6F-B023-1CD83A0DCF86}" type="pres">
      <dgm:prSet presAssocID="{E750437D-CBA0-4A93-B66A-647734C65A39}" presName="sibTrans" presStyleCnt="0"/>
      <dgm:spPr/>
    </dgm:pt>
    <dgm:pt modelId="{3B93CCEB-A6B8-443B-99AE-6D496EE6CF0C}" type="pres">
      <dgm:prSet presAssocID="{4DA5A624-AD27-4E8A-A133-6E5181AEF207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3B9667-BE9F-4A92-9529-3DA5703C341C}" type="pres">
      <dgm:prSet presAssocID="{F98EC609-4D8D-48B2-90C3-3AC7429F93E6}" presName="sibTrans" presStyleCnt="0"/>
      <dgm:spPr/>
    </dgm:pt>
    <dgm:pt modelId="{7FA44874-07C1-4D52-925B-A7BD989E3EA9}" type="pres">
      <dgm:prSet presAssocID="{1D872950-79F6-4B38-8EF1-62392D267FEB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19B2CC-6954-4E4D-85DE-9C666413A939}" type="pres">
      <dgm:prSet presAssocID="{4C9E95D8-FC9A-4F08-92FF-FD12A38C4E78}" presName="sibTrans" presStyleCnt="0"/>
      <dgm:spPr/>
    </dgm:pt>
    <dgm:pt modelId="{28D47B5C-97F1-4F60-8CC3-1181190EBAA5}" type="pres">
      <dgm:prSet presAssocID="{10DAF09D-79E6-4B50-84BD-826A9282744D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32A762-7D75-4CE4-995A-626EABEAE0BE}" type="pres">
      <dgm:prSet presAssocID="{BBDF2133-5788-4FA2-814D-62D92FA67F6D}" presName="sibTrans" presStyleCnt="0"/>
      <dgm:spPr/>
    </dgm:pt>
    <dgm:pt modelId="{CDF2C046-0447-4B25-8237-64CD46AAC877}" type="pres">
      <dgm:prSet presAssocID="{E50A1961-2046-44E9-AB14-5A00CFDBCD64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69CE68-CE74-4D11-89E6-3038F3A2A87F}" type="pres">
      <dgm:prSet presAssocID="{3A9703F2-7B8F-45F0-BB28-F463AD082FFA}" presName="sibTrans" presStyleCnt="0"/>
      <dgm:spPr/>
    </dgm:pt>
    <dgm:pt modelId="{FB3BD1BB-FB79-42D2-BD81-9A2D3868EB36}" type="pres">
      <dgm:prSet presAssocID="{F0F53D64-AF24-4350-A370-F1A00005CA06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561464-F9F3-456E-85B2-DB5214961FA5}" type="pres">
      <dgm:prSet presAssocID="{5151B373-E4F4-4480-8439-1BF968A039D8}" presName="sibTrans" presStyleCnt="0"/>
      <dgm:spPr/>
    </dgm:pt>
    <dgm:pt modelId="{2D77175A-7BEE-47BE-A67A-F08EC993C346}" type="pres">
      <dgm:prSet presAssocID="{23568076-2447-4AE9-B8AB-B4625917143B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002401-1B29-49FE-88EF-E22689CE3977}" type="pres">
      <dgm:prSet presAssocID="{782A3FC3-71C4-4358-B605-4C1EEB760D07}" presName="sibTrans" presStyleCnt="0"/>
      <dgm:spPr/>
    </dgm:pt>
    <dgm:pt modelId="{B7474617-0F27-4DB2-BC02-275FB1285731}" type="pres">
      <dgm:prSet presAssocID="{5ABDDA9C-A20C-4D10-A427-96F18C6B5D70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D7CF6E-03DE-425C-B108-705C5CB32C06}" type="pres">
      <dgm:prSet presAssocID="{5CABD66B-9043-4DD1-A591-748ED0286765}" presName="sibTrans" presStyleCnt="0"/>
      <dgm:spPr/>
    </dgm:pt>
    <dgm:pt modelId="{6A2629BD-CBF4-4B80-8C3B-73FEA388D67A}" type="pres">
      <dgm:prSet presAssocID="{71C14700-7D7E-49A3-AF41-684AF91CE1FB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651A58A-B2C0-4FFF-B696-DA74C539CB58}" srcId="{896A4F11-993D-443D-B720-1580BFB46853}" destId="{413A0824-8A5E-4964-99BA-1FF613A8815B}" srcOrd="5" destOrd="0" parTransId="{2A59EAFD-EA70-4E92-8617-82A205F2E918}" sibTransId="{34A74EB9-CBD5-428B-9B6F-9F25FA07D3EB}"/>
    <dgm:cxn modelId="{26CC3ECD-A436-4E21-8839-F233D87993EA}" srcId="{896A4F11-993D-443D-B720-1580BFB46853}" destId="{71C14700-7D7E-49A3-AF41-684AF91CE1FB}" srcOrd="19" destOrd="0" parTransId="{624ADD62-0659-4FCE-8B7A-3501295FEB7D}" sibTransId="{7F692B91-1E5C-48FA-A920-3907C0AA53C3}"/>
    <dgm:cxn modelId="{41F5192C-5249-42CA-8B79-71A6D666FF3F}" type="presOf" srcId="{49A56C68-5B62-48B8-A048-46EF5A0C31ED}" destId="{B958A05B-D9F5-48C5-AAB2-A5B0926593CC}" srcOrd="0" destOrd="0" presId="urn:microsoft.com/office/officeart/2005/8/layout/default"/>
    <dgm:cxn modelId="{E02999D7-F146-4D07-A226-4437B30682EB}" srcId="{896A4F11-993D-443D-B720-1580BFB46853}" destId="{6789D969-B6CF-4600-8226-1C3637FE8B35}" srcOrd="3" destOrd="0" parTransId="{3518BA6C-C703-49D5-A129-C9D61DA2884C}" sibTransId="{923778A2-07E1-4F7C-B56B-FBE777E5D096}"/>
    <dgm:cxn modelId="{982B01F9-9A8E-4A3C-915E-B1291F7604C2}" srcId="{896A4F11-993D-443D-B720-1580BFB46853}" destId="{4DA5A624-AD27-4E8A-A133-6E5181AEF207}" srcOrd="12" destOrd="0" parTransId="{1372C706-EBC2-4429-A13D-333F68237CAC}" sibTransId="{F98EC609-4D8D-48B2-90C3-3AC7429F93E6}"/>
    <dgm:cxn modelId="{D80E4030-997A-4D53-B0FC-F9631EB8D2F5}" srcId="{896A4F11-993D-443D-B720-1580BFB46853}" destId="{C25D5D75-DD24-4462-BF36-975BC38D5F47}" srcOrd="9" destOrd="0" parTransId="{38B99D6C-563A-4C65-BB7A-749EE3FBA904}" sibTransId="{703DDF55-F462-4C73-B63F-3990600CCDD1}"/>
    <dgm:cxn modelId="{07D4D04C-9010-4376-913E-D96F33288D04}" srcId="{896A4F11-993D-443D-B720-1580BFB46853}" destId="{1D872950-79F6-4B38-8EF1-62392D267FEB}" srcOrd="13" destOrd="0" parTransId="{5D168D7C-C03C-4846-AE0C-E7774813E730}" sibTransId="{4C9E95D8-FC9A-4F08-92FF-FD12A38C4E78}"/>
    <dgm:cxn modelId="{0ADCDC5F-57FB-492C-AD14-7C3807F6F13C}" type="presOf" srcId="{AF74E5A7-B3E9-4CBA-81B8-C6FA89F06E09}" destId="{13B0707D-96EE-40C7-9FAF-6D24EC1CAC38}" srcOrd="0" destOrd="0" presId="urn:microsoft.com/office/officeart/2005/8/layout/default"/>
    <dgm:cxn modelId="{D102DB2E-5429-4289-B423-2222F0BEA37C}" type="presOf" srcId="{14382FD6-3D26-4982-88E7-3C26578C5716}" destId="{ACE2950E-9B18-4304-915A-0AA882353D04}" srcOrd="0" destOrd="0" presId="urn:microsoft.com/office/officeart/2005/8/layout/default"/>
    <dgm:cxn modelId="{C2498ACD-4F27-44BB-B7FD-6E10D660FEE9}" srcId="{896A4F11-993D-443D-B720-1580BFB46853}" destId="{5ABDDA9C-A20C-4D10-A427-96F18C6B5D70}" srcOrd="18" destOrd="0" parTransId="{8CF67887-4E13-4348-AD27-6850C5AA17C0}" sibTransId="{5CABD66B-9043-4DD1-A591-748ED0286765}"/>
    <dgm:cxn modelId="{907CEAD9-56F9-4205-8D04-EC3DDC15AECE}" type="presOf" srcId="{AA2BE321-2408-4D1F-B9AE-BCEA4A9C9397}" destId="{1B9B971F-BB2D-4066-A0F6-94343DDD7059}" srcOrd="0" destOrd="0" presId="urn:microsoft.com/office/officeart/2005/8/layout/default"/>
    <dgm:cxn modelId="{06E255B6-0DDB-41DF-AABE-05967AB2A00C}" srcId="{896A4F11-993D-443D-B720-1580BFB46853}" destId="{49A56C68-5B62-48B8-A048-46EF5A0C31ED}" srcOrd="8" destOrd="0" parTransId="{A80F5C51-68EE-42B2-AF20-7EDF18124DA3}" sibTransId="{6A5F4AF9-3C3A-41A6-BDBF-5A6C02A8C548}"/>
    <dgm:cxn modelId="{3F3D9665-3217-4B82-83B6-846320C0D488}" type="presOf" srcId="{71C14700-7D7E-49A3-AF41-684AF91CE1FB}" destId="{6A2629BD-CBF4-4B80-8C3B-73FEA388D67A}" srcOrd="0" destOrd="0" presId="urn:microsoft.com/office/officeart/2005/8/layout/default"/>
    <dgm:cxn modelId="{E24AEB84-1FF0-40D7-BE83-2C1374E85B3A}" srcId="{896A4F11-993D-443D-B720-1580BFB46853}" destId="{083D301E-5CD9-409E-8CDE-47DA232B86D8}" srcOrd="7" destOrd="0" parTransId="{13DE3B5D-2222-4CEF-9ACB-9B2ECADB0962}" sibTransId="{B118DBAD-10F5-4456-8E45-81D0A044367D}"/>
    <dgm:cxn modelId="{125D91C8-E573-4ECA-A8F8-2EB3A9EC020E}" type="presOf" srcId="{1D872950-79F6-4B38-8EF1-62392D267FEB}" destId="{7FA44874-07C1-4D52-925B-A7BD989E3EA9}" srcOrd="0" destOrd="0" presId="urn:microsoft.com/office/officeart/2005/8/layout/default"/>
    <dgm:cxn modelId="{48852403-525F-457F-8DC5-666755964506}" srcId="{896A4F11-993D-443D-B720-1580BFB46853}" destId="{FF09D1F2-3201-4601-89A4-47656574B287}" srcOrd="10" destOrd="0" parTransId="{E4D099E3-A27C-428F-ADB4-927DFCB460FA}" sibTransId="{6F163D97-6190-49E6-974E-7622AAA8E5F3}"/>
    <dgm:cxn modelId="{C5DCFDF0-EA8C-4819-BCBA-ED46A6E3C308}" srcId="{896A4F11-993D-443D-B720-1580BFB46853}" destId="{F0F53D64-AF24-4350-A370-F1A00005CA06}" srcOrd="16" destOrd="0" parTransId="{C1B69A76-DF03-4238-B629-C5B31E2355AE}" sibTransId="{5151B373-E4F4-4480-8439-1BF968A039D8}"/>
    <dgm:cxn modelId="{4A918F32-075C-43F2-9B2C-2E2103D4161C}" type="presOf" srcId="{10DAF09D-79E6-4B50-84BD-826A9282744D}" destId="{28D47B5C-97F1-4F60-8CC3-1181190EBAA5}" srcOrd="0" destOrd="0" presId="urn:microsoft.com/office/officeart/2005/8/layout/default"/>
    <dgm:cxn modelId="{64AD8D6B-FA78-432C-B4A4-4DD5774E953E}" type="presOf" srcId="{6789D969-B6CF-4600-8226-1C3637FE8B35}" destId="{C9058798-DBB8-49B8-AA02-E84F5CEDABAD}" srcOrd="0" destOrd="0" presId="urn:microsoft.com/office/officeart/2005/8/layout/default"/>
    <dgm:cxn modelId="{8A6D02E1-5BCD-48BF-B5BB-187B60732C39}" type="presOf" srcId="{5ABDDA9C-A20C-4D10-A427-96F18C6B5D70}" destId="{B7474617-0F27-4DB2-BC02-275FB1285731}" srcOrd="0" destOrd="0" presId="urn:microsoft.com/office/officeart/2005/8/layout/default"/>
    <dgm:cxn modelId="{E103B616-EEB3-499F-8F0C-D7E0B54EC5A5}" type="presOf" srcId="{F0F53D64-AF24-4350-A370-F1A00005CA06}" destId="{FB3BD1BB-FB79-42D2-BD81-9A2D3868EB36}" srcOrd="0" destOrd="0" presId="urn:microsoft.com/office/officeart/2005/8/layout/default"/>
    <dgm:cxn modelId="{4DA0646A-F197-421D-85EF-284C4471CEED}" srcId="{896A4F11-993D-443D-B720-1580BFB46853}" destId="{E50A1961-2046-44E9-AB14-5A00CFDBCD64}" srcOrd="15" destOrd="0" parTransId="{5335B403-F994-4BF6-BBFC-D10D6D1F90E3}" sibTransId="{3A9703F2-7B8F-45F0-BB28-F463AD082FFA}"/>
    <dgm:cxn modelId="{76338DDA-20D5-4154-97A0-9B902A94F323}" type="presOf" srcId="{266BD5CF-5173-415D-B138-16FD489AC08E}" destId="{2897B739-29BA-4770-A189-38599A7BE21B}" srcOrd="0" destOrd="0" presId="urn:microsoft.com/office/officeart/2005/8/layout/default"/>
    <dgm:cxn modelId="{AACA6784-953F-4A40-A027-2A1D3EB5C352}" srcId="{896A4F11-993D-443D-B720-1580BFB46853}" destId="{266BD5CF-5173-415D-B138-16FD489AC08E}" srcOrd="0" destOrd="0" parTransId="{F4ED59BC-4AAD-4231-992B-D480114CC8E9}" sibTransId="{FD9F8DBB-8D64-4784-AA63-5CDF158D2D64}"/>
    <dgm:cxn modelId="{4ED9381E-7263-49BC-9C79-C326BE9C91BB}" srcId="{896A4F11-993D-443D-B720-1580BFB46853}" destId="{BF15A4A9-5FD6-4292-B388-14EFA6215708}" srcOrd="6" destOrd="0" parTransId="{729C1AB4-EA6F-42B8-8B0D-57CA3C434A12}" sibTransId="{9C082BB7-7D33-4AA0-8A7C-2E12B1514046}"/>
    <dgm:cxn modelId="{327A1047-D7A0-4B51-9EDC-225AF66E42CC}" srcId="{896A4F11-993D-443D-B720-1580BFB46853}" destId="{AF74E5A7-B3E9-4CBA-81B8-C6FA89F06E09}" srcOrd="11" destOrd="0" parTransId="{6819F5ED-B387-48BE-9899-0AF1AE5E8596}" sibTransId="{E750437D-CBA0-4A93-B66A-647734C65A39}"/>
    <dgm:cxn modelId="{1991B213-E4A0-4DF9-9ABA-57F10BEAFA24}" srcId="{896A4F11-993D-443D-B720-1580BFB46853}" destId="{23568076-2447-4AE9-B8AB-B4625917143B}" srcOrd="17" destOrd="0" parTransId="{1AB48552-37DF-4D48-8F5B-B2FAFD28BF54}" sibTransId="{782A3FC3-71C4-4358-B605-4C1EEB760D07}"/>
    <dgm:cxn modelId="{303A9B6F-9B17-4F49-852E-4AB98CB969AC}" type="presOf" srcId="{083D301E-5CD9-409E-8CDE-47DA232B86D8}" destId="{3BA3596F-CFDB-4316-AE8D-E713470FA945}" srcOrd="0" destOrd="0" presId="urn:microsoft.com/office/officeart/2005/8/layout/default"/>
    <dgm:cxn modelId="{7846E5AA-5180-48B5-99AB-61E73C7F9816}" type="presOf" srcId="{2CFB27D0-E411-4ED0-8706-71E69153BF03}" destId="{ADFB036B-4894-44DF-93A9-7B314A585397}" srcOrd="0" destOrd="0" presId="urn:microsoft.com/office/officeart/2005/8/layout/default"/>
    <dgm:cxn modelId="{82611ADB-E083-4A5D-8582-D6D42E49FA74}" type="presOf" srcId="{4DA5A624-AD27-4E8A-A133-6E5181AEF207}" destId="{3B93CCEB-A6B8-443B-99AE-6D496EE6CF0C}" srcOrd="0" destOrd="0" presId="urn:microsoft.com/office/officeart/2005/8/layout/default"/>
    <dgm:cxn modelId="{3B91659E-F40D-4F84-A30F-07FCFC8A3745}" srcId="{896A4F11-993D-443D-B720-1580BFB46853}" destId="{10DAF09D-79E6-4B50-84BD-826A9282744D}" srcOrd="14" destOrd="0" parTransId="{B8DF0C83-3DB4-4684-AA0F-D60F93A322AE}" sibTransId="{BBDF2133-5788-4FA2-814D-62D92FA67F6D}"/>
    <dgm:cxn modelId="{14479258-1BF8-46F7-B58A-84930274DDCD}" type="presOf" srcId="{896A4F11-993D-443D-B720-1580BFB46853}" destId="{69BEAC83-03AA-4667-A82E-032424D91C4F}" srcOrd="0" destOrd="0" presId="urn:microsoft.com/office/officeart/2005/8/layout/default"/>
    <dgm:cxn modelId="{569DA6DD-3570-4721-8E1A-B1DF0C694E58}" srcId="{896A4F11-993D-443D-B720-1580BFB46853}" destId="{AA2BE321-2408-4D1F-B9AE-BCEA4A9C9397}" srcOrd="1" destOrd="0" parTransId="{C1773763-4CE6-4649-AF82-F572A33C9274}" sibTransId="{AECA9934-0478-4EC8-A997-6FB78D0A27E6}"/>
    <dgm:cxn modelId="{3AEB4C6B-D136-4115-8E41-34F34680028E}" type="presOf" srcId="{C25D5D75-DD24-4462-BF36-975BC38D5F47}" destId="{61173997-60DD-4D5A-9B82-A495C34686DC}" srcOrd="0" destOrd="0" presId="urn:microsoft.com/office/officeart/2005/8/layout/default"/>
    <dgm:cxn modelId="{693C9935-5DEA-42C6-9F69-8A3B527F58E3}" type="presOf" srcId="{E50A1961-2046-44E9-AB14-5A00CFDBCD64}" destId="{CDF2C046-0447-4B25-8237-64CD46AAC877}" srcOrd="0" destOrd="0" presId="urn:microsoft.com/office/officeart/2005/8/layout/default"/>
    <dgm:cxn modelId="{792C0E1C-885C-4EBF-9136-C547E098A330}" type="presOf" srcId="{23568076-2447-4AE9-B8AB-B4625917143B}" destId="{2D77175A-7BEE-47BE-A67A-F08EC993C346}" srcOrd="0" destOrd="0" presId="urn:microsoft.com/office/officeart/2005/8/layout/default"/>
    <dgm:cxn modelId="{0E257F22-3856-4290-ABB2-07F1209AA02F}" type="presOf" srcId="{413A0824-8A5E-4964-99BA-1FF613A8815B}" destId="{99736D81-DFFB-4C53-91BF-7246836DF701}" srcOrd="0" destOrd="0" presId="urn:microsoft.com/office/officeart/2005/8/layout/default"/>
    <dgm:cxn modelId="{F4DE4395-388A-4AA4-B124-65E5A3CB43B1}" srcId="{896A4F11-993D-443D-B720-1580BFB46853}" destId="{14382FD6-3D26-4982-88E7-3C26578C5716}" srcOrd="2" destOrd="0" parTransId="{67D37768-2C05-480F-AF0D-84BF34AB5F71}" sibTransId="{B47CDA0D-8E5D-450C-AE6F-4BE73B80F067}"/>
    <dgm:cxn modelId="{C9703C1F-3D50-4703-BF4D-1233666E72EC}" srcId="{896A4F11-993D-443D-B720-1580BFB46853}" destId="{2CFB27D0-E411-4ED0-8706-71E69153BF03}" srcOrd="4" destOrd="0" parTransId="{C3058827-D9C4-4E6A-9282-190C77C86F67}" sibTransId="{C6DCAB1E-AC35-4871-A265-84F654AE22E2}"/>
    <dgm:cxn modelId="{CAECE8E6-1272-459D-95AD-EBB53DF24026}" type="presOf" srcId="{FF09D1F2-3201-4601-89A4-47656574B287}" destId="{30E66D6B-6751-4558-AC3C-D699004A844E}" srcOrd="0" destOrd="0" presId="urn:microsoft.com/office/officeart/2005/8/layout/default"/>
    <dgm:cxn modelId="{42C37364-411B-4BCD-81F0-79314B03271B}" type="presOf" srcId="{BF15A4A9-5FD6-4292-B388-14EFA6215708}" destId="{7781A1D9-8688-447B-BD83-26BC293CFFEA}" srcOrd="0" destOrd="0" presId="urn:microsoft.com/office/officeart/2005/8/layout/default"/>
    <dgm:cxn modelId="{8D5C57EC-2DCF-4C9A-855F-D377972D2D41}" type="presParOf" srcId="{69BEAC83-03AA-4667-A82E-032424D91C4F}" destId="{2897B739-29BA-4770-A189-38599A7BE21B}" srcOrd="0" destOrd="0" presId="urn:microsoft.com/office/officeart/2005/8/layout/default"/>
    <dgm:cxn modelId="{20922FDE-A8D0-4EDE-B97C-BC3ABF66C663}" type="presParOf" srcId="{69BEAC83-03AA-4667-A82E-032424D91C4F}" destId="{573D7E9E-8074-4A38-BEFE-FD4CB245DE5A}" srcOrd="1" destOrd="0" presId="urn:microsoft.com/office/officeart/2005/8/layout/default"/>
    <dgm:cxn modelId="{A83271FF-872C-4EFE-BD76-8CCC3ADE822B}" type="presParOf" srcId="{69BEAC83-03AA-4667-A82E-032424D91C4F}" destId="{1B9B971F-BB2D-4066-A0F6-94343DDD7059}" srcOrd="2" destOrd="0" presId="urn:microsoft.com/office/officeart/2005/8/layout/default"/>
    <dgm:cxn modelId="{E5AC0750-1848-4722-A16B-2D3364398657}" type="presParOf" srcId="{69BEAC83-03AA-4667-A82E-032424D91C4F}" destId="{DB6733B9-7FA9-4B7F-B859-6EA44AD2F76B}" srcOrd="3" destOrd="0" presId="urn:microsoft.com/office/officeart/2005/8/layout/default"/>
    <dgm:cxn modelId="{9C801C48-B41D-4E7A-9C5B-B7FE3041B20A}" type="presParOf" srcId="{69BEAC83-03AA-4667-A82E-032424D91C4F}" destId="{ACE2950E-9B18-4304-915A-0AA882353D04}" srcOrd="4" destOrd="0" presId="urn:microsoft.com/office/officeart/2005/8/layout/default"/>
    <dgm:cxn modelId="{104C2FA7-E1F7-435C-BD55-58B978C98556}" type="presParOf" srcId="{69BEAC83-03AA-4667-A82E-032424D91C4F}" destId="{BD6AD2CE-CF54-47AC-8273-6B476F0A858B}" srcOrd="5" destOrd="0" presId="urn:microsoft.com/office/officeart/2005/8/layout/default"/>
    <dgm:cxn modelId="{163943E0-F286-4910-9157-ABDA457AC70C}" type="presParOf" srcId="{69BEAC83-03AA-4667-A82E-032424D91C4F}" destId="{C9058798-DBB8-49B8-AA02-E84F5CEDABAD}" srcOrd="6" destOrd="0" presId="urn:microsoft.com/office/officeart/2005/8/layout/default"/>
    <dgm:cxn modelId="{EAE96B37-15ED-4D12-918A-8AF99EB23B5B}" type="presParOf" srcId="{69BEAC83-03AA-4667-A82E-032424D91C4F}" destId="{5E6BAFCD-3B1A-4183-84F3-1EB93B158832}" srcOrd="7" destOrd="0" presId="urn:microsoft.com/office/officeart/2005/8/layout/default"/>
    <dgm:cxn modelId="{D2ABF38A-7C37-4389-A0ED-49FC0FBB5722}" type="presParOf" srcId="{69BEAC83-03AA-4667-A82E-032424D91C4F}" destId="{ADFB036B-4894-44DF-93A9-7B314A585397}" srcOrd="8" destOrd="0" presId="urn:microsoft.com/office/officeart/2005/8/layout/default"/>
    <dgm:cxn modelId="{F3C44FD0-E0BF-4B9B-927E-A57FD959E9AF}" type="presParOf" srcId="{69BEAC83-03AA-4667-A82E-032424D91C4F}" destId="{DD75488C-50DB-4C80-893C-33A42ADCCA6B}" srcOrd="9" destOrd="0" presId="urn:microsoft.com/office/officeart/2005/8/layout/default"/>
    <dgm:cxn modelId="{12C24A37-70A5-4A7D-9E71-9FD4F8EFA159}" type="presParOf" srcId="{69BEAC83-03AA-4667-A82E-032424D91C4F}" destId="{99736D81-DFFB-4C53-91BF-7246836DF701}" srcOrd="10" destOrd="0" presId="urn:microsoft.com/office/officeart/2005/8/layout/default"/>
    <dgm:cxn modelId="{1A533431-A548-490E-9464-019C74866176}" type="presParOf" srcId="{69BEAC83-03AA-4667-A82E-032424D91C4F}" destId="{25CBD26E-6386-4F5C-8F93-BF3EB2F6E5C6}" srcOrd="11" destOrd="0" presId="urn:microsoft.com/office/officeart/2005/8/layout/default"/>
    <dgm:cxn modelId="{47E7F4AA-EDD4-48F9-8378-79E4FE80E245}" type="presParOf" srcId="{69BEAC83-03AA-4667-A82E-032424D91C4F}" destId="{7781A1D9-8688-447B-BD83-26BC293CFFEA}" srcOrd="12" destOrd="0" presId="urn:microsoft.com/office/officeart/2005/8/layout/default"/>
    <dgm:cxn modelId="{CA3CA466-7D2C-443B-B1DC-70054482E90F}" type="presParOf" srcId="{69BEAC83-03AA-4667-A82E-032424D91C4F}" destId="{39D902EC-8D0A-410A-A555-911ADA03D5A2}" srcOrd="13" destOrd="0" presId="urn:microsoft.com/office/officeart/2005/8/layout/default"/>
    <dgm:cxn modelId="{FC63DBBC-0BC0-4C52-86C6-E566B3112ABD}" type="presParOf" srcId="{69BEAC83-03AA-4667-A82E-032424D91C4F}" destId="{3BA3596F-CFDB-4316-AE8D-E713470FA945}" srcOrd="14" destOrd="0" presId="urn:microsoft.com/office/officeart/2005/8/layout/default"/>
    <dgm:cxn modelId="{062A5067-AA39-4CD1-AC0D-737C142185D6}" type="presParOf" srcId="{69BEAC83-03AA-4667-A82E-032424D91C4F}" destId="{AD3BB79B-390B-498D-B2BE-1BA175D9F669}" srcOrd="15" destOrd="0" presId="urn:microsoft.com/office/officeart/2005/8/layout/default"/>
    <dgm:cxn modelId="{6C762D8C-B7D3-48C6-987A-5F48E7E43A70}" type="presParOf" srcId="{69BEAC83-03AA-4667-A82E-032424D91C4F}" destId="{B958A05B-D9F5-48C5-AAB2-A5B0926593CC}" srcOrd="16" destOrd="0" presId="urn:microsoft.com/office/officeart/2005/8/layout/default"/>
    <dgm:cxn modelId="{AD09B46C-85EE-489D-BF87-0E5F4DC47209}" type="presParOf" srcId="{69BEAC83-03AA-4667-A82E-032424D91C4F}" destId="{4B8B0501-7561-487C-ADAB-1F6D24E300B8}" srcOrd="17" destOrd="0" presId="urn:microsoft.com/office/officeart/2005/8/layout/default"/>
    <dgm:cxn modelId="{F3979F61-4A14-4FB2-B1A5-7418072211AD}" type="presParOf" srcId="{69BEAC83-03AA-4667-A82E-032424D91C4F}" destId="{61173997-60DD-4D5A-9B82-A495C34686DC}" srcOrd="18" destOrd="0" presId="urn:microsoft.com/office/officeart/2005/8/layout/default"/>
    <dgm:cxn modelId="{3FF02B8D-A841-472F-85E6-989F211F5B33}" type="presParOf" srcId="{69BEAC83-03AA-4667-A82E-032424D91C4F}" destId="{C143A710-FBC7-4047-9B3D-4D8DE385B5BC}" srcOrd="19" destOrd="0" presId="urn:microsoft.com/office/officeart/2005/8/layout/default"/>
    <dgm:cxn modelId="{6617767B-1ED8-458B-8435-C1571D20F0C4}" type="presParOf" srcId="{69BEAC83-03AA-4667-A82E-032424D91C4F}" destId="{30E66D6B-6751-4558-AC3C-D699004A844E}" srcOrd="20" destOrd="0" presId="urn:microsoft.com/office/officeart/2005/8/layout/default"/>
    <dgm:cxn modelId="{966CE6B1-BF0B-4B29-99E6-C762060D2373}" type="presParOf" srcId="{69BEAC83-03AA-4667-A82E-032424D91C4F}" destId="{7BA2F315-17ED-4862-BDE9-E6C1781C6BBF}" srcOrd="21" destOrd="0" presId="urn:microsoft.com/office/officeart/2005/8/layout/default"/>
    <dgm:cxn modelId="{12D211C3-3436-46CA-A5FA-8F1F6A8060D1}" type="presParOf" srcId="{69BEAC83-03AA-4667-A82E-032424D91C4F}" destId="{13B0707D-96EE-40C7-9FAF-6D24EC1CAC38}" srcOrd="22" destOrd="0" presId="urn:microsoft.com/office/officeart/2005/8/layout/default"/>
    <dgm:cxn modelId="{095A12B0-08AC-4663-A6B4-EE9F1715A580}" type="presParOf" srcId="{69BEAC83-03AA-4667-A82E-032424D91C4F}" destId="{BDB88CD5-C9E9-4D6F-B023-1CD83A0DCF86}" srcOrd="23" destOrd="0" presId="urn:microsoft.com/office/officeart/2005/8/layout/default"/>
    <dgm:cxn modelId="{FED2DFB0-5743-4422-A172-E29BC5D84154}" type="presParOf" srcId="{69BEAC83-03AA-4667-A82E-032424D91C4F}" destId="{3B93CCEB-A6B8-443B-99AE-6D496EE6CF0C}" srcOrd="24" destOrd="0" presId="urn:microsoft.com/office/officeart/2005/8/layout/default"/>
    <dgm:cxn modelId="{CD1B920E-77C7-4805-9AD1-31F77C747C60}" type="presParOf" srcId="{69BEAC83-03AA-4667-A82E-032424D91C4F}" destId="{FC3B9667-BE9F-4A92-9529-3DA5703C341C}" srcOrd="25" destOrd="0" presId="urn:microsoft.com/office/officeart/2005/8/layout/default"/>
    <dgm:cxn modelId="{54FE9030-F22A-419F-AB07-3E35EFD1256E}" type="presParOf" srcId="{69BEAC83-03AA-4667-A82E-032424D91C4F}" destId="{7FA44874-07C1-4D52-925B-A7BD989E3EA9}" srcOrd="26" destOrd="0" presId="urn:microsoft.com/office/officeart/2005/8/layout/default"/>
    <dgm:cxn modelId="{34FC158D-48BB-496E-8DFE-48FC7ACA80B4}" type="presParOf" srcId="{69BEAC83-03AA-4667-A82E-032424D91C4F}" destId="{2E19B2CC-6954-4E4D-85DE-9C666413A939}" srcOrd="27" destOrd="0" presId="urn:microsoft.com/office/officeart/2005/8/layout/default"/>
    <dgm:cxn modelId="{F8C105A7-952F-4FFD-A9BD-B1A3EC5EEF59}" type="presParOf" srcId="{69BEAC83-03AA-4667-A82E-032424D91C4F}" destId="{28D47B5C-97F1-4F60-8CC3-1181190EBAA5}" srcOrd="28" destOrd="0" presId="urn:microsoft.com/office/officeart/2005/8/layout/default"/>
    <dgm:cxn modelId="{E7B10149-9420-4569-9569-BD4E122F2D8D}" type="presParOf" srcId="{69BEAC83-03AA-4667-A82E-032424D91C4F}" destId="{5F32A762-7D75-4CE4-995A-626EABEAE0BE}" srcOrd="29" destOrd="0" presId="urn:microsoft.com/office/officeart/2005/8/layout/default"/>
    <dgm:cxn modelId="{6B3106C8-CB83-4D1F-8CE7-6CDE229CC7D0}" type="presParOf" srcId="{69BEAC83-03AA-4667-A82E-032424D91C4F}" destId="{CDF2C046-0447-4B25-8237-64CD46AAC877}" srcOrd="30" destOrd="0" presId="urn:microsoft.com/office/officeart/2005/8/layout/default"/>
    <dgm:cxn modelId="{FAD44370-19FF-442A-BCB4-F1A4A3D898C0}" type="presParOf" srcId="{69BEAC83-03AA-4667-A82E-032424D91C4F}" destId="{CF69CE68-CE74-4D11-89E6-3038F3A2A87F}" srcOrd="31" destOrd="0" presId="urn:microsoft.com/office/officeart/2005/8/layout/default"/>
    <dgm:cxn modelId="{642C179B-547A-48EB-8FE6-03D024B65485}" type="presParOf" srcId="{69BEAC83-03AA-4667-A82E-032424D91C4F}" destId="{FB3BD1BB-FB79-42D2-BD81-9A2D3868EB36}" srcOrd="32" destOrd="0" presId="urn:microsoft.com/office/officeart/2005/8/layout/default"/>
    <dgm:cxn modelId="{CC97134D-69A6-4AE4-AC43-5E88646C0E42}" type="presParOf" srcId="{69BEAC83-03AA-4667-A82E-032424D91C4F}" destId="{B9561464-F9F3-456E-85B2-DB5214961FA5}" srcOrd="33" destOrd="0" presId="urn:microsoft.com/office/officeart/2005/8/layout/default"/>
    <dgm:cxn modelId="{3D8BCFE3-2280-416E-A1A3-653340618B04}" type="presParOf" srcId="{69BEAC83-03AA-4667-A82E-032424D91C4F}" destId="{2D77175A-7BEE-47BE-A67A-F08EC993C346}" srcOrd="34" destOrd="0" presId="urn:microsoft.com/office/officeart/2005/8/layout/default"/>
    <dgm:cxn modelId="{8CB0494E-2D48-4EA8-A30E-798B6F0B33CE}" type="presParOf" srcId="{69BEAC83-03AA-4667-A82E-032424D91C4F}" destId="{2F002401-1B29-49FE-88EF-E22689CE3977}" srcOrd="35" destOrd="0" presId="urn:microsoft.com/office/officeart/2005/8/layout/default"/>
    <dgm:cxn modelId="{39B870C7-8347-4FDF-B838-375C8C47E6B0}" type="presParOf" srcId="{69BEAC83-03AA-4667-A82E-032424D91C4F}" destId="{B7474617-0F27-4DB2-BC02-275FB1285731}" srcOrd="36" destOrd="0" presId="urn:microsoft.com/office/officeart/2005/8/layout/default"/>
    <dgm:cxn modelId="{3E1D4743-8D64-4623-A384-47F761C09B4A}" type="presParOf" srcId="{69BEAC83-03AA-4667-A82E-032424D91C4F}" destId="{6CD7CF6E-03DE-425C-B108-705C5CB32C06}" srcOrd="37" destOrd="0" presId="urn:microsoft.com/office/officeart/2005/8/layout/default"/>
    <dgm:cxn modelId="{B6847C42-5C84-4E99-8696-91AE84787B3A}" type="presParOf" srcId="{69BEAC83-03AA-4667-A82E-032424D91C4F}" destId="{6A2629BD-CBF4-4B80-8C3B-73FEA388D67A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442B3-A38E-481B-AF1E-DDE4B4EE1562}">
      <dsp:nvSpPr>
        <dsp:cNvPr id="0" name=""/>
        <dsp:cNvSpPr/>
      </dsp:nvSpPr>
      <dsp:spPr>
        <a:xfrm>
          <a:off x="535049" y="935481"/>
          <a:ext cx="1475437" cy="147543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82751-EEE5-4DB3-8224-FD022D0F00CC}">
      <dsp:nvSpPr>
        <dsp:cNvPr id="0" name=""/>
        <dsp:cNvSpPr/>
      </dsp:nvSpPr>
      <dsp:spPr>
        <a:xfrm>
          <a:off x="849487" y="1249919"/>
          <a:ext cx="846562" cy="8465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7ECFE-A696-4FCF-B48B-1458876C3CFB}">
      <dsp:nvSpPr>
        <dsp:cNvPr id="0" name=""/>
        <dsp:cNvSpPr/>
      </dsp:nvSpPr>
      <dsp:spPr>
        <a:xfrm>
          <a:off x="63393" y="2870481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300" kern="1200"/>
            <a:t>Możliwość bezpośredniego dotarcia do grupy docelowej</a:t>
          </a:r>
          <a:endParaRPr lang="en-US" sz="1300" kern="1200"/>
        </a:p>
      </dsp:txBody>
      <dsp:txXfrm>
        <a:off x="63393" y="2870481"/>
        <a:ext cx="2418750" cy="720000"/>
      </dsp:txXfrm>
    </dsp:sp>
    <dsp:sp modelId="{31618D6F-0127-4F24-A5E3-350367AEA0C0}">
      <dsp:nvSpPr>
        <dsp:cNvPr id="0" name=""/>
        <dsp:cNvSpPr/>
      </dsp:nvSpPr>
      <dsp:spPr>
        <a:xfrm>
          <a:off x="3377081" y="935481"/>
          <a:ext cx="1475437" cy="147543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94A28-E989-4731-882F-881758E71958}">
      <dsp:nvSpPr>
        <dsp:cNvPr id="0" name=""/>
        <dsp:cNvSpPr/>
      </dsp:nvSpPr>
      <dsp:spPr>
        <a:xfrm>
          <a:off x="3691518" y="1249919"/>
          <a:ext cx="846562" cy="8465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4CBFC-FCAD-4B5E-AF3C-FCA9B055B40D}">
      <dsp:nvSpPr>
        <dsp:cNvPr id="0" name=""/>
        <dsp:cNvSpPr/>
      </dsp:nvSpPr>
      <dsp:spPr>
        <a:xfrm>
          <a:off x="2905425" y="2870481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300" kern="1200"/>
            <a:t>Możliwość dotarcia do osób zainteresowanych działalnością Twojej firmy</a:t>
          </a:r>
          <a:endParaRPr lang="en-US" sz="1300" kern="1200"/>
        </a:p>
      </dsp:txBody>
      <dsp:txXfrm>
        <a:off x="2905425" y="2870481"/>
        <a:ext cx="2418750" cy="720000"/>
      </dsp:txXfrm>
    </dsp:sp>
    <dsp:sp modelId="{732FB241-390B-4FFB-AE8B-7C8A466B6DDB}">
      <dsp:nvSpPr>
        <dsp:cNvPr id="0" name=""/>
        <dsp:cNvSpPr/>
      </dsp:nvSpPr>
      <dsp:spPr>
        <a:xfrm>
          <a:off x="6219112" y="935481"/>
          <a:ext cx="1475437" cy="147543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3081-4396-4842-8D68-A163D5DF227F}">
      <dsp:nvSpPr>
        <dsp:cNvPr id="0" name=""/>
        <dsp:cNvSpPr/>
      </dsp:nvSpPr>
      <dsp:spPr>
        <a:xfrm>
          <a:off x="6533550" y="1249919"/>
          <a:ext cx="846562" cy="8465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9F002-573E-42E7-94CB-24A5D962D751}">
      <dsp:nvSpPr>
        <dsp:cNvPr id="0" name=""/>
        <dsp:cNvSpPr/>
      </dsp:nvSpPr>
      <dsp:spPr>
        <a:xfrm>
          <a:off x="5747456" y="2870481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300" kern="1200"/>
            <a:t>Możliwość otrzymywania feedback od odbiorców</a:t>
          </a:r>
          <a:endParaRPr lang="en-US" sz="1300" kern="1200"/>
        </a:p>
      </dsp:txBody>
      <dsp:txXfrm>
        <a:off x="5747456" y="2870481"/>
        <a:ext cx="2418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03BD0-0E16-4C03-A5BA-65797A756D08}">
      <dsp:nvSpPr>
        <dsp:cNvPr id="0" name=""/>
        <dsp:cNvSpPr/>
      </dsp:nvSpPr>
      <dsp:spPr>
        <a:xfrm>
          <a:off x="0" y="21203"/>
          <a:ext cx="6182511" cy="748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E5417-850F-4C3F-B37C-9538815B4CB1}">
      <dsp:nvSpPr>
        <dsp:cNvPr id="0" name=""/>
        <dsp:cNvSpPr/>
      </dsp:nvSpPr>
      <dsp:spPr>
        <a:xfrm>
          <a:off x="226522" y="172003"/>
          <a:ext cx="411858" cy="4118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D4374-ACE6-41C1-BD56-8A141C86B014}">
      <dsp:nvSpPr>
        <dsp:cNvPr id="0" name=""/>
        <dsp:cNvSpPr/>
      </dsp:nvSpPr>
      <dsp:spPr>
        <a:xfrm>
          <a:off x="864903" y="3515"/>
          <a:ext cx="5317608" cy="74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52" tIns="79252" rIns="79252" bIns="79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wyliczanki (posty typu lista)</a:t>
          </a:r>
          <a:endParaRPr lang="en-US" sz="1900" kern="1200" dirty="0"/>
        </a:p>
      </dsp:txBody>
      <dsp:txXfrm>
        <a:off x="864903" y="3515"/>
        <a:ext cx="5317608" cy="748833"/>
      </dsp:txXfrm>
    </dsp:sp>
    <dsp:sp modelId="{00DA3F73-27D7-4454-AA0A-4D58572DD46C}">
      <dsp:nvSpPr>
        <dsp:cNvPr id="0" name=""/>
        <dsp:cNvSpPr/>
      </dsp:nvSpPr>
      <dsp:spPr>
        <a:xfrm>
          <a:off x="0" y="939558"/>
          <a:ext cx="6182511" cy="7488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B4D2F-5EB5-4116-B98C-0773BFD01913}">
      <dsp:nvSpPr>
        <dsp:cNvPr id="0" name=""/>
        <dsp:cNvSpPr/>
      </dsp:nvSpPr>
      <dsp:spPr>
        <a:xfrm>
          <a:off x="226522" y="1108045"/>
          <a:ext cx="411858" cy="41185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56B59-B5F7-469F-A448-D9563492B05F}">
      <dsp:nvSpPr>
        <dsp:cNvPr id="0" name=""/>
        <dsp:cNvSpPr/>
      </dsp:nvSpPr>
      <dsp:spPr>
        <a:xfrm>
          <a:off x="864903" y="939558"/>
          <a:ext cx="5317608" cy="74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52" tIns="79252" rIns="79252" bIns="79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infografiki</a:t>
          </a:r>
          <a:endParaRPr lang="en-US" sz="1900" kern="1200" dirty="0"/>
        </a:p>
      </dsp:txBody>
      <dsp:txXfrm>
        <a:off x="864903" y="939558"/>
        <a:ext cx="5317608" cy="748833"/>
      </dsp:txXfrm>
    </dsp:sp>
    <dsp:sp modelId="{81CD9C00-465D-4DD9-8F27-6BFD0FAD6B82}">
      <dsp:nvSpPr>
        <dsp:cNvPr id="0" name=""/>
        <dsp:cNvSpPr/>
      </dsp:nvSpPr>
      <dsp:spPr>
        <a:xfrm>
          <a:off x="0" y="1875600"/>
          <a:ext cx="6182511" cy="748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2F5B0-7C55-46F5-BDE1-B3105DE9BA82}">
      <dsp:nvSpPr>
        <dsp:cNvPr id="0" name=""/>
        <dsp:cNvSpPr/>
      </dsp:nvSpPr>
      <dsp:spPr>
        <a:xfrm>
          <a:off x="226522" y="2044088"/>
          <a:ext cx="411858" cy="41185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55CFE-7837-4F71-B282-18EE799A3177}">
      <dsp:nvSpPr>
        <dsp:cNvPr id="0" name=""/>
        <dsp:cNvSpPr/>
      </dsp:nvSpPr>
      <dsp:spPr>
        <a:xfrm>
          <a:off x="864903" y="1875600"/>
          <a:ext cx="5317608" cy="74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52" tIns="79252" rIns="79252" bIns="79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poradniki</a:t>
          </a:r>
          <a:endParaRPr lang="en-US" sz="1900" kern="1200" dirty="0"/>
        </a:p>
      </dsp:txBody>
      <dsp:txXfrm>
        <a:off x="864903" y="1875600"/>
        <a:ext cx="5317608" cy="748833"/>
      </dsp:txXfrm>
    </dsp:sp>
    <dsp:sp modelId="{64AB37B1-21B9-4272-908F-05788CB76B3C}">
      <dsp:nvSpPr>
        <dsp:cNvPr id="0" name=""/>
        <dsp:cNvSpPr/>
      </dsp:nvSpPr>
      <dsp:spPr>
        <a:xfrm>
          <a:off x="0" y="2811642"/>
          <a:ext cx="6182511" cy="7488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756B6-231D-41E2-A734-A85F88E48E75}">
      <dsp:nvSpPr>
        <dsp:cNvPr id="0" name=""/>
        <dsp:cNvSpPr/>
      </dsp:nvSpPr>
      <dsp:spPr>
        <a:xfrm>
          <a:off x="226522" y="2980130"/>
          <a:ext cx="411858" cy="41185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DBB4D-24C6-4FDA-984E-468F9D2E7CE8}">
      <dsp:nvSpPr>
        <dsp:cNvPr id="0" name=""/>
        <dsp:cNvSpPr/>
      </dsp:nvSpPr>
      <dsp:spPr>
        <a:xfrm>
          <a:off x="864903" y="2811642"/>
          <a:ext cx="5317608" cy="74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52" tIns="79252" rIns="79252" bIns="79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posty zaczynające się od słowa “Co”</a:t>
          </a:r>
          <a:endParaRPr lang="en-US" sz="1900" kern="1200" dirty="0"/>
        </a:p>
      </dsp:txBody>
      <dsp:txXfrm>
        <a:off x="864903" y="2811642"/>
        <a:ext cx="5317608" cy="748833"/>
      </dsp:txXfrm>
    </dsp:sp>
    <dsp:sp modelId="{42A12E3D-F41C-4D2C-9AD1-17F81243D99D}">
      <dsp:nvSpPr>
        <dsp:cNvPr id="0" name=""/>
        <dsp:cNvSpPr/>
      </dsp:nvSpPr>
      <dsp:spPr>
        <a:xfrm>
          <a:off x="0" y="3747685"/>
          <a:ext cx="6182511" cy="7488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DC4AD-8F0E-44C3-8BE7-2EEC08484277}">
      <dsp:nvSpPr>
        <dsp:cNvPr id="0" name=""/>
        <dsp:cNvSpPr/>
      </dsp:nvSpPr>
      <dsp:spPr>
        <a:xfrm>
          <a:off x="226522" y="3916173"/>
          <a:ext cx="411858" cy="41185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681D9-9BDC-447A-A732-2207C70736A0}">
      <dsp:nvSpPr>
        <dsp:cNvPr id="0" name=""/>
        <dsp:cNvSpPr/>
      </dsp:nvSpPr>
      <dsp:spPr>
        <a:xfrm>
          <a:off x="864903" y="3747685"/>
          <a:ext cx="5317608" cy="74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52" tIns="79252" rIns="79252" bIns="79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posty zaczynające się od słowa “Dlaczego”</a:t>
          </a:r>
          <a:endParaRPr lang="en-US" sz="1900" kern="1200"/>
        </a:p>
      </dsp:txBody>
      <dsp:txXfrm>
        <a:off x="864903" y="3747685"/>
        <a:ext cx="5317608" cy="7488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A5CBE-E5C9-4A7F-9F9E-B34DF64888AF}">
      <dsp:nvSpPr>
        <dsp:cNvPr id="0" name=""/>
        <dsp:cNvSpPr/>
      </dsp:nvSpPr>
      <dsp:spPr>
        <a:xfrm>
          <a:off x="0" y="1583"/>
          <a:ext cx="5796200" cy="802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18AE8-3C6E-4689-A571-DDEAE875EFD3}">
      <dsp:nvSpPr>
        <dsp:cNvPr id="0" name=""/>
        <dsp:cNvSpPr/>
      </dsp:nvSpPr>
      <dsp:spPr>
        <a:xfrm>
          <a:off x="242784" y="182167"/>
          <a:ext cx="441427" cy="4414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74C96-3B95-420A-913A-41DB26B497A9}">
      <dsp:nvSpPr>
        <dsp:cNvPr id="0" name=""/>
        <dsp:cNvSpPr/>
      </dsp:nvSpPr>
      <dsp:spPr>
        <a:xfrm>
          <a:off x="926997" y="1583"/>
          <a:ext cx="4869202" cy="80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1" tIns="84941" rIns="84941" bIns="849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stawia Twoje audytorium w dobrym świetle</a:t>
          </a:r>
          <a:endParaRPr lang="en-US" sz="2000" kern="1200" dirty="0"/>
        </a:p>
      </dsp:txBody>
      <dsp:txXfrm>
        <a:off x="926997" y="1583"/>
        <a:ext cx="4869202" cy="802594"/>
      </dsp:txXfrm>
    </dsp:sp>
    <dsp:sp modelId="{7D66B954-8B24-4EA9-8A51-44C556AFAF17}">
      <dsp:nvSpPr>
        <dsp:cNvPr id="0" name=""/>
        <dsp:cNvSpPr/>
      </dsp:nvSpPr>
      <dsp:spPr>
        <a:xfrm>
          <a:off x="0" y="1004827"/>
          <a:ext cx="5796200" cy="8025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BD9ED-DB84-48B3-A7AB-EFBD32613D92}">
      <dsp:nvSpPr>
        <dsp:cNvPr id="0" name=""/>
        <dsp:cNvSpPr/>
      </dsp:nvSpPr>
      <dsp:spPr>
        <a:xfrm>
          <a:off x="242784" y="1185411"/>
          <a:ext cx="441427" cy="4414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B06D2-786C-443F-AD67-752B9EB3AB2F}">
      <dsp:nvSpPr>
        <dsp:cNvPr id="0" name=""/>
        <dsp:cNvSpPr/>
      </dsp:nvSpPr>
      <dsp:spPr>
        <a:xfrm>
          <a:off x="926997" y="1004827"/>
          <a:ext cx="4869202" cy="80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1" tIns="84941" rIns="84941" bIns="849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wywołuje emocje</a:t>
          </a:r>
          <a:endParaRPr lang="en-US" sz="2000" kern="1200" dirty="0"/>
        </a:p>
      </dsp:txBody>
      <dsp:txXfrm>
        <a:off x="926997" y="1004827"/>
        <a:ext cx="4869202" cy="802594"/>
      </dsp:txXfrm>
    </dsp:sp>
    <dsp:sp modelId="{22BD516A-18DF-4254-B99A-91F1B8DB46A8}">
      <dsp:nvSpPr>
        <dsp:cNvPr id="0" name=""/>
        <dsp:cNvSpPr/>
      </dsp:nvSpPr>
      <dsp:spPr>
        <a:xfrm>
          <a:off x="0" y="2008070"/>
          <a:ext cx="5796200" cy="802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65351-A065-4DDB-94D1-AFEA77A40C6D}">
      <dsp:nvSpPr>
        <dsp:cNvPr id="0" name=""/>
        <dsp:cNvSpPr/>
      </dsp:nvSpPr>
      <dsp:spPr>
        <a:xfrm>
          <a:off x="242784" y="2188654"/>
          <a:ext cx="441427" cy="44142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C4034-4C75-47B8-ACA7-0A04DEC004D0}">
      <dsp:nvSpPr>
        <dsp:cNvPr id="0" name=""/>
        <dsp:cNvSpPr/>
      </dsp:nvSpPr>
      <dsp:spPr>
        <a:xfrm>
          <a:off x="926997" y="2008070"/>
          <a:ext cx="4869202" cy="80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1" tIns="84941" rIns="84941" bIns="849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jest przydatny (daje praktyczne wskazówki)</a:t>
          </a:r>
          <a:endParaRPr lang="en-US" sz="2000" kern="1200" dirty="0"/>
        </a:p>
      </dsp:txBody>
      <dsp:txXfrm>
        <a:off x="926997" y="2008070"/>
        <a:ext cx="4869202" cy="802594"/>
      </dsp:txXfrm>
    </dsp:sp>
    <dsp:sp modelId="{7B13E264-BA5B-4AE9-8289-7343AB970102}">
      <dsp:nvSpPr>
        <dsp:cNvPr id="0" name=""/>
        <dsp:cNvSpPr/>
      </dsp:nvSpPr>
      <dsp:spPr>
        <a:xfrm>
          <a:off x="0" y="3011314"/>
          <a:ext cx="5796200" cy="802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E1708-C6CD-4BAD-9B8A-24BC62882EAE}">
      <dsp:nvSpPr>
        <dsp:cNvPr id="0" name=""/>
        <dsp:cNvSpPr/>
      </dsp:nvSpPr>
      <dsp:spPr>
        <a:xfrm>
          <a:off x="242784" y="3191898"/>
          <a:ext cx="441427" cy="44142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47461-63F2-4EB2-A66B-A28EA2F7054D}">
      <dsp:nvSpPr>
        <dsp:cNvPr id="0" name=""/>
        <dsp:cNvSpPr/>
      </dsp:nvSpPr>
      <dsp:spPr>
        <a:xfrm>
          <a:off x="926997" y="3011314"/>
          <a:ext cx="4869202" cy="80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1" tIns="84941" rIns="84941" bIns="849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opowiada historię</a:t>
          </a:r>
          <a:endParaRPr lang="en-US" sz="2000" kern="1200" dirty="0"/>
        </a:p>
      </dsp:txBody>
      <dsp:txXfrm>
        <a:off x="926997" y="3011314"/>
        <a:ext cx="4869202" cy="8025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DA9ED-0DBC-4236-8462-D24528CB717F}">
      <dsp:nvSpPr>
        <dsp:cNvPr id="0" name=""/>
        <dsp:cNvSpPr/>
      </dsp:nvSpPr>
      <dsp:spPr>
        <a:xfrm>
          <a:off x="0" y="0"/>
          <a:ext cx="5796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E1609-7A4C-435D-A2DA-90896D04E9AA}">
      <dsp:nvSpPr>
        <dsp:cNvPr id="0" name=""/>
        <dsp:cNvSpPr/>
      </dsp:nvSpPr>
      <dsp:spPr>
        <a:xfrm>
          <a:off x="0" y="0"/>
          <a:ext cx="5796200" cy="1907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Określenie tonu i języka wypowiedzi jest ściśle związana zarówno z grupą docelową, jak również z celem obecności marki w </a:t>
          </a:r>
          <a:r>
            <a:rPr lang="pl-PL" sz="2500" kern="1200" dirty="0" err="1"/>
            <a:t>social</a:t>
          </a:r>
          <a:r>
            <a:rPr lang="pl-PL" sz="2500" kern="1200" dirty="0"/>
            <a:t> media. </a:t>
          </a:r>
          <a:endParaRPr lang="en-US" sz="2500" kern="1200" dirty="0"/>
        </a:p>
      </dsp:txBody>
      <dsp:txXfrm>
        <a:off x="0" y="0"/>
        <a:ext cx="5796200" cy="1907746"/>
      </dsp:txXfrm>
    </dsp:sp>
    <dsp:sp modelId="{F38F3DCD-C2ED-4D7B-8C08-D5ABCCB6DDF9}">
      <dsp:nvSpPr>
        <dsp:cNvPr id="0" name=""/>
        <dsp:cNvSpPr/>
      </dsp:nvSpPr>
      <dsp:spPr>
        <a:xfrm>
          <a:off x="0" y="1907746"/>
          <a:ext cx="57962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6C9E8-EC6D-402C-AEEE-DAFD2D278F23}">
      <dsp:nvSpPr>
        <dsp:cNvPr id="0" name=""/>
        <dsp:cNvSpPr/>
      </dsp:nvSpPr>
      <dsp:spPr>
        <a:xfrm>
          <a:off x="0" y="1907746"/>
          <a:ext cx="5796200" cy="1907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/>
            <a:t>Pamiętaj: </a:t>
          </a:r>
          <a:r>
            <a:rPr lang="pl-PL" sz="2500" b="1" kern="1200"/>
            <a:t>“Wszystko co zamieścisz w social media musi brzmieć jak Twoja marka” </a:t>
          </a:r>
          <a:endParaRPr lang="en-US" sz="2500" kern="1200"/>
        </a:p>
      </dsp:txBody>
      <dsp:txXfrm>
        <a:off x="0" y="1907746"/>
        <a:ext cx="5796200" cy="19077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63922-81B9-4A93-832A-CD35A207CABC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1C56D-3E2B-434E-92AD-AB87DC663736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C9B16-5415-48BF-A3BF-7D820A661076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Stworzenie kalendarza postów jest ważne z kilku powodów: porządkuje komunikację i ułatwia sprawdzenie jakie treści przynoszą najlepsze wyniki.</a:t>
          </a:r>
          <a:r>
            <a:rPr lang="pl-PL" sz="2100" b="1" kern="1200"/>
            <a:t> </a:t>
          </a:r>
          <a:endParaRPr lang="en-US" sz="2100" kern="1200"/>
        </a:p>
      </dsp:txBody>
      <dsp:txXfrm>
        <a:off x="1568246" y="735468"/>
        <a:ext cx="6661353" cy="1357788"/>
      </dsp:txXfrm>
    </dsp:sp>
    <dsp:sp modelId="{A7F66585-FFE8-449F-9CA1-E877DF0F019D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278FD-6DE5-4374-B2E3-EF4686E81C61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1EE9B-7355-4919-AA0B-65F4B9B78492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Przede wszystkim</a:t>
          </a:r>
          <a:r>
            <a:rPr lang="pl-PL" sz="2100" b="1" kern="1200"/>
            <a:t> kalendarz pilnuje systematyczności publikowania treści</a:t>
          </a:r>
          <a:r>
            <a:rPr lang="pl-PL" sz="2100" kern="1200"/>
            <a:t>.</a:t>
          </a:r>
          <a:endParaRPr lang="en-US" sz="2100" kern="1200"/>
        </a:p>
      </dsp:txBody>
      <dsp:txXfrm>
        <a:off x="1568246" y="2432705"/>
        <a:ext cx="6661353" cy="13577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0A4DB-DFC7-4E9A-92D7-7FB0816194DC}">
      <dsp:nvSpPr>
        <dsp:cNvPr id="0" name=""/>
        <dsp:cNvSpPr/>
      </dsp:nvSpPr>
      <dsp:spPr>
        <a:xfrm>
          <a:off x="0" y="588"/>
          <a:ext cx="56166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6D8F3B-0EA2-4608-9355-7F5C2CDCF217}">
      <dsp:nvSpPr>
        <dsp:cNvPr id="0" name=""/>
        <dsp:cNvSpPr/>
      </dsp:nvSpPr>
      <dsp:spPr>
        <a:xfrm>
          <a:off x="0" y="588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liczbę pobrań pliku</a:t>
          </a:r>
          <a:endParaRPr lang="en-US" sz="2100" kern="1200" dirty="0"/>
        </a:p>
      </dsp:txBody>
      <dsp:txXfrm>
        <a:off x="0" y="588"/>
        <a:ext cx="5616624" cy="482335"/>
      </dsp:txXfrm>
    </dsp:sp>
    <dsp:sp modelId="{FC2E795C-EDCE-4065-9809-3F4E19FE77CB}">
      <dsp:nvSpPr>
        <dsp:cNvPr id="0" name=""/>
        <dsp:cNvSpPr/>
      </dsp:nvSpPr>
      <dsp:spPr>
        <a:xfrm>
          <a:off x="0" y="482924"/>
          <a:ext cx="56166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50C57B-936B-4A63-9EF4-C0FE14C97336}">
      <dsp:nvSpPr>
        <dsp:cNvPr id="0" name=""/>
        <dsp:cNvSpPr/>
      </dsp:nvSpPr>
      <dsp:spPr>
        <a:xfrm>
          <a:off x="0" y="482924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liczbę komentarzy</a:t>
          </a:r>
          <a:endParaRPr lang="en-US" sz="2100" kern="1200"/>
        </a:p>
      </dsp:txBody>
      <dsp:txXfrm>
        <a:off x="0" y="482924"/>
        <a:ext cx="5616624" cy="482335"/>
      </dsp:txXfrm>
    </dsp:sp>
    <dsp:sp modelId="{2B8FFCA4-1A2B-401B-B6E4-794FBD4A8161}">
      <dsp:nvSpPr>
        <dsp:cNvPr id="0" name=""/>
        <dsp:cNvSpPr/>
      </dsp:nvSpPr>
      <dsp:spPr>
        <a:xfrm>
          <a:off x="0" y="965260"/>
          <a:ext cx="56166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55C157-AA7F-4312-B092-43654EE40F41}">
      <dsp:nvSpPr>
        <dsp:cNvPr id="0" name=""/>
        <dsp:cNvSpPr/>
      </dsp:nvSpPr>
      <dsp:spPr>
        <a:xfrm>
          <a:off x="0" y="965260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liczbę fanów</a:t>
          </a:r>
          <a:endParaRPr lang="en-US" sz="2100" kern="1200"/>
        </a:p>
      </dsp:txBody>
      <dsp:txXfrm>
        <a:off x="0" y="965260"/>
        <a:ext cx="5616624" cy="482335"/>
      </dsp:txXfrm>
    </dsp:sp>
    <dsp:sp modelId="{144980DD-EADE-4097-A221-D1DFE5397BCE}">
      <dsp:nvSpPr>
        <dsp:cNvPr id="0" name=""/>
        <dsp:cNvSpPr/>
      </dsp:nvSpPr>
      <dsp:spPr>
        <a:xfrm>
          <a:off x="0" y="1447596"/>
          <a:ext cx="56166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CE2549-B2CC-461A-BD1D-FA4F1315EFAA}">
      <dsp:nvSpPr>
        <dsp:cNvPr id="0" name=""/>
        <dsp:cNvSpPr/>
      </dsp:nvSpPr>
      <dsp:spPr>
        <a:xfrm>
          <a:off x="0" y="1447596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liczbę odsłon</a:t>
          </a:r>
          <a:endParaRPr lang="en-US" sz="2100" kern="1200"/>
        </a:p>
      </dsp:txBody>
      <dsp:txXfrm>
        <a:off x="0" y="1447596"/>
        <a:ext cx="5616624" cy="482335"/>
      </dsp:txXfrm>
    </dsp:sp>
    <dsp:sp modelId="{CE74E5F1-2454-4E91-974C-3DC6DFA46001}">
      <dsp:nvSpPr>
        <dsp:cNvPr id="0" name=""/>
        <dsp:cNvSpPr/>
      </dsp:nvSpPr>
      <dsp:spPr>
        <a:xfrm>
          <a:off x="0" y="1929932"/>
          <a:ext cx="56166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42ED7F-FBA8-4F71-B4D2-B308E33B66A5}">
      <dsp:nvSpPr>
        <dsp:cNvPr id="0" name=""/>
        <dsp:cNvSpPr/>
      </dsp:nvSpPr>
      <dsp:spPr>
        <a:xfrm>
          <a:off x="0" y="1929932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liczbę followersów</a:t>
          </a:r>
          <a:endParaRPr lang="en-US" sz="2100" kern="1200"/>
        </a:p>
      </dsp:txBody>
      <dsp:txXfrm>
        <a:off x="0" y="1929932"/>
        <a:ext cx="5616624" cy="482335"/>
      </dsp:txXfrm>
    </dsp:sp>
    <dsp:sp modelId="{691058A7-F0EA-437C-9AAA-A05D7AB48205}">
      <dsp:nvSpPr>
        <dsp:cNvPr id="0" name=""/>
        <dsp:cNvSpPr/>
      </dsp:nvSpPr>
      <dsp:spPr>
        <a:xfrm>
          <a:off x="0" y="2412267"/>
          <a:ext cx="56166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2F0951-4587-488B-889B-F4EEFF13CDF8}">
      <dsp:nvSpPr>
        <dsp:cNvPr id="0" name=""/>
        <dsp:cNvSpPr/>
      </dsp:nvSpPr>
      <dsp:spPr>
        <a:xfrm>
          <a:off x="0" y="2412268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wirusowość kampanii</a:t>
          </a:r>
          <a:endParaRPr lang="en-US" sz="2100" kern="1200"/>
        </a:p>
      </dsp:txBody>
      <dsp:txXfrm>
        <a:off x="0" y="2412268"/>
        <a:ext cx="5616624" cy="482335"/>
      </dsp:txXfrm>
    </dsp:sp>
    <dsp:sp modelId="{E99F1D69-9607-4CEE-BA4A-5BC0B0870E07}">
      <dsp:nvSpPr>
        <dsp:cNvPr id="0" name=""/>
        <dsp:cNvSpPr/>
      </dsp:nvSpPr>
      <dsp:spPr>
        <a:xfrm>
          <a:off x="0" y="2894603"/>
          <a:ext cx="56166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D0F415-E611-47E6-BFC0-4B9D63DE883D}">
      <dsp:nvSpPr>
        <dsp:cNvPr id="0" name=""/>
        <dsp:cNvSpPr/>
      </dsp:nvSpPr>
      <dsp:spPr>
        <a:xfrm>
          <a:off x="0" y="2894603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liczbę lajków</a:t>
          </a:r>
          <a:endParaRPr lang="en-US" sz="2100" kern="1200"/>
        </a:p>
      </dsp:txBody>
      <dsp:txXfrm>
        <a:off x="0" y="2894603"/>
        <a:ext cx="5616624" cy="482335"/>
      </dsp:txXfrm>
    </dsp:sp>
    <dsp:sp modelId="{83E5501C-04C4-4D6D-8F22-853364D57500}">
      <dsp:nvSpPr>
        <dsp:cNvPr id="0" name=""/>
        <dsp:cNvSpPr/>
      </dsp:nvSpPr>
      <dsp:spPr>
        <a:xfrm>
          <a:off x="0" y="3376939"/>
          <a:ext cx="56166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827F55-AF60-4B3D-BD11-CA7D18EA2B8C}">
      <dsp:nvSpPr>
        <dsp:cNvPr id="0" name=""/>
        <dsp:cNvSpPr/>
      </dsp:nvSpPr>
      <dsp:spPr>
        <a:xfrm>
          <a:off x="0" y="3376939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konwersję sprzedażową</a:t>
          </a:r>
          <a:endParaRPr lang="en-US" sz="2100" kern="1200"/>
        </a:p>
      </dsp:txBody>
      <dsp:txXfrm>
        <a:off x="0" y="3376939"/>
        <a:ext cx="5616624" cy="482335"/>
      </dsp:txXfrm>
    </dsp:sp>
    <dsp:sp modelId="{A76D3BEF-6810-4442-A07B-584ECD761672}">
      <dsp:nvSpPr>
        <dsp:cNvPr id="0" name=""/>
        <dsp:cNvSpPr/>
      </dsp:nvSpPr>
      <dsp:spPr>
        <a:xfrm>
          <a:off x="0" y="3859275"/>
          <a:ext cx="56166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344F9D-42B4-454F-9BAB-479F009D2AAD}">
      <dsp:nvSpPr>
        <dsp:cNvPr id="0" name=""/>
        <dsp:cNvSpPr/>
      </dsp:nvSpPr>
      <dsp:spPr>
        <a:xfrm>
          <a:off x="0" y="3859275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liczbę transakcji dokonanych na stronie</a:t>
          </a:r>
          <a:endParaRPr lang="en-US" sz="2100" kern="1200"/>
        </a:p>
      </dsp:txBody>
      <dsp:txXfrm>
        <a:off x="0" y="3859275"/>
        <a:ext cx="5616624" cy="482335"/>
      </dsp:txXfrm>
    </dsp:sp>
    <dsp:sp modelId="{08323C0A-234C-41D7-B3F2-1CE1D882DF7D}">
      <dsp:nvSpPr>
        <dsp:cNvPr id="0" name=""/>
        <dsp:cNvSpPr/>
      </dsp:nvSpPr>
      <dsp:spPr>
        <a:xfrm>
          <a:off x="0" y="4341611"/>
          <a:ext cx="56166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601053-1FD6-447D-A934-D487D8344D89}">
      <dsp:nvSpPr>
        <dsp:cNvPr id="0" name=""/>
        <dsp:cNvSpPr/>
      </dsp:nvSpPr>
      <dsp:spPr>
        <a:xfrm>
          <a:off x="0" y="4341611"/>
          <a:ext cx="5616624" cy="48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liczbę aplikacji</a:t>
          </a:r>
          <a:endParaRPr lang="en-US" sz="2100" kern="1200" dirty="0"/>
        </a:p>
      </dsp:txBody>
      <dsp:txXfrm>
        <a:off x="0" y="4341611"/>
        <a:ext cx="5616624" cy="482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F27CE-4658-4525-84A4-49A538453B5A}">
      <dsp:nvSpPr>
        <dsp:cNvPr id="0" name=""/>
        <dsp:cNvSpPr/>
      </dsp:nvSpPr>
      <dsp:spPr>
        <a:xfrm>
          <a:off x="0" y="1490"/>
          <a:ext cx="6254518" cy="635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79710-0B45-4D1F-B98F-0DCDB192BC1B}">
      <dsp:nvSpPr>
        <dsp:cNvPr id="0" name=""/>
        <dsp:cNvSpPr/>
      </dsp:nvSpPr>
      <dsp:spPr>
        <a:xfrm>
          <a:off x="192161" y="144421"/>
          <a:ext cx="349385" cy="3493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A7916-B08A-417E-9A9C-9941EDFD6286}">
      <dsp:nvSpPr>
        <dsp:cNvPr id="0" name=""/>
        <dsp:cNvSpPr/>
      </dsp:nvSpPr>
      <dsp:spPr>
        <a:xfrm>
          <a:off x="733708" y="1490"/>
          <a:ext cx="5520810" cy="6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30" tIns="67230" rIns="67230" bIns="6723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Tworzenie fan page</a:t>
          </a:r>
          <a:endParaRPr lang="en-US" sz="1600" kern="1200"/>
        </a:p>
      </dsp:txBody>
      <dsp:txXfrm>
        <a:off x="733708" y="1490"/>
        <a:ext cx="5520810" cy="635245"/>
      </dsp:txXfrm>
    </dsp:sp>
    <dsp:sp modelId="{C823E0E0-CFF8-45F0-BD5B-42EC9B6C6AC0}">
      <dsp:nvSpPr>
        <dsp:cNvPr id="0" name=""/>
        <dsp:cNvSpPr/>
      </dsp:nvSpPr>
      <dsp:spPr>
        <a:xfrm>
          <a:off x="0" y="795547"/>
          <a:ext cx="6254518" cy="6352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CBBCE-7F33-461F-A361-AC0383B4232B}">
      <dsp:nvSpPr>
        <dsp:cNvPr id="0" name=""/>
        <dsp:cNvSpPr/>
      </dsp:nvSpPr>
      <dsp:spPr>
        <a:xfrm>
          <a:off x="192161" y="938478"/>
          <a:ext cx="349385" cy="34938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8609B-F2EE-49DC-9F83-329E5B8C06E4}">
      <dsp:nvSpPr>
        <dsp:cNvPr id="0" name=""/>
        <dsp:cNvSpPr/>
      </dsp:nvSpPr>
      <dsp:spPr>
        <a:xfrm>
          <a:off x="733708" y="795547"/>
          <a:ext cx="5520810" cy="6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30" tIns="67230" rIns="67230" bIns="6723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Tworzenie wydarzeń</a:t>
          </a:r>
          <a:endParaRPr lang="en-US" sz="1600" kern="1200"/>
        </a:p>
      </dsp:txBody>
      <dsp:txXfrm>
        <a:off x="733708" y="795547"/>
        <a:ext cx="5520810" cy="635245"/>
      </dsp:txXfrm>
    </dsp:sp>
    <dsp:sp modelId="{3E3DB7F4-CF58-49A6-B17F-B052121D5244}">
      <dsp:nvSpPr>
        <dsp:cNvPr id="0" name=""/>
        <dsp:cNvSpPr/>
      </dsp:nvSpPr>
      <dsp:spPr>
        <a:xfrm>
          <a:off x="0" y="1589604"/>
          <a:ext cx="6254518" cy="6352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8B346-5FDD-4160-8E8B-4EC1C06D729B}">
      <dsp:nvSpPr>
        <dsp:cNvPr id="0" name=""/>
        <dsp:cNvSpPr/>
      </dsp:nvSpPr>
      <dsp:spPr>
        <a:xfrm>
          <a:off x="192161" y="1732534"/>
          <a:ext cx="349385" cy="34938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01302-7634-43E6-B0DA-B75BC9E03403}">
      <dsp:nvSpPr>
        <dsp:cNvPr id="0" name=""/>
        <dsp:cNvSpPr/>
      </dsp:nvSpPr>
      <dsp:spPr>
        <a:xfrm>
          <a:off x="733708" y="1589604"/>
          <a:ext cx="5520810" cy="6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30" tIns="67230" rIns="67230" bIns="6723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Meldowania</a:t>
          </a:r>
          <a:endParaRPr lang="en-US" sz="1600" kern="1200"/>
        </a:p>
      </dsp:txBody>
      <dsp:txXfrm>
        <a:off x="733708" y="1589604"/>
        <a:ext cx="5520810" cy="635245"/>
      </dsp:txXfrm>
    </dsp:sp>
    <dsp:sp modelId="{7EA964E2-BDEC-4598-A4F1-6EF827D0DD24}">
      <dsp:nvSpPr>
        <dsp:cNvPr id="0" name=""/>
        <dsp:cNvSpPr/>
      </dsp:nvSpPr>
      <dsp:spPr>
        <a:xfrm>
          <a:off x="0" y="2383661"/>
          <a:ext cx="6254518" cy="6352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6C50F-0AF1-4DD6-B1C6-60CDFFA4E1F3}">
      <dsp:nvSpPr>
        <dsp:cNvPr id="0" name=""/>
        <dsp:cNvSpPr/>
      </dsp:nvSpPr>
      <dsp:spPr>
        <a:xfrm>
          <a:off x="192161" y="2526591"/>
          <a:ext cx="349385" cy="34938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5C56F-FF4A-42FF-86F8-B520C083FA6F}">
      <dsp:nvSpPr>
        <dsp:cNvPr id="0" name=""/>
        <dsp:cNvSpPr/>
      </dsp:nvSpPr>
      <dsp:spPr>
        <a:xfrm>
          <a:off x="733708" y="2383661"/>
          <a:ext cx="5520810" cy="6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30" tIns="67230" rIns="67230" bIns="6723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Tworzenie grup tematycznych </a:t>
          </a:r>
          <a:endParaRPr lang="en-US" sz="1600" kern="1200"/>
        </a:p>
      </dsp:txBody>
      <dsp:txXfrm>
        <a:off x="733708" y="2383661"/>
        <a:ext cx="5520810" cy="635245"/>
      </dsp:txXfrm>
    </dsp:sp>
    <dsp:sp modelId="{B8F132E3-B24E-4FCD-8CDA-F70FE429AC42}">
      <dsp:nvSpPr>
        <dsp:cNvPr id="0" name=""/>
        <dsp:cNvSpPr/>
      </dsp:nvSpPr>
      <dsp:spPr>
        <a:xfrm>
          <a:off x="0" y="3177718"/>
          <a:ext cx="6254518" cy="6352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48D8A-5AA7-48C1-B824-87F29B32ABD2}">
      <dsp:nvSpPr>
        <dsp:cNvPr id="0" name=""/>
        <dsp:cNvSpPr/>
      </dsp:nvSpPr>
      <dsp:spPr>
        <a:xfrm>
          <a:off x="192161" y="3320648"/>
          <a:ext cx="349385" cy="34938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A8D14-6126-4573-B903-38C63F780DD8}">
      <dsp:nvSpPr>
        <dsp:cNvPr id="0" name=""/>
        <dsp:cNvSpPr/>
      </dsp:nvSpPr>
      <dsp:spPr>
        <a:xfrm>
          <a:off x="733708" y="3177718"/>
          <a:ext cx="5520810" cy="6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30" tIns="67230" rIns="67230" bIns="6723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Konkursy </a:t>
          </a:r>
          <a:endParaRPr lang="en-US" sz="1600" kern="1200"/>
        </a:p>
      </dsp:txBody>
      <dsp:txXfrm>
        <a:off x="733708" y="3177718"/>
        <a:ext cx="5520810" cy="635245"/>
      </dsp:txXfrm>
    </dsp:sp>
    <dsp:sp modelId="{2A615BB7-B847-493F-B981-3D37823D6AEA}">
      <dsp:nvSpPr>
        <dsp:cNvPr id="0" name=""/>
        <dsp:cNvSpPr/>
      </dsp:nvSpPr>
      <dsp:spPr>
        <a:xfrm>
          <a:off x="0" y="3971775"/>
          <a:ext cx="6254518" cy="635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77075-4A29-4878-AE70-755EAD6E3C7D}">
      <dsp:nvSpPr>
        <dsp:cNvPr id="0" name=""/>
        <dsp:cNvSpPr/>
      </dsp:nvSpPr>
      <dsp:spPr>
        <a:xfrm>
          <a:off x="192161" y="4114705"/>
          <a:ext cx="349385" cy="34938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A90F2-8171-4893-A35E-CD885B2DC149}">
      <dsp:nvSpPr>
        <dsp:cNvPr id="0" name=""/>
        <dsp:cNvSpPr/>
      </dsp:nvSpPr>
      <dsp:spPr>
        <a:xfrm>
          <a:off x="733708" y="3971775"/>
          <a:ext cx="5520810" cy="6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30" tIns="67230" rIns="67230" bIns="6723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Dodawanie zdjęć (np. nowych produktów) lub filmów promocyjnych </a:t>
          </a:r>
          <a:endParaRPr lang="en-US" sz="1600" kern="1200"/>
        </a:p>
      </dsp:txBody>
      <dsp:txXfrm>
        <a:off x="733708" y="3971775"/>
        <a:ext cx="5520810" cy="635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45C70-3ED4-4393-93BC-46363FA9AA9E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D1A70-55E9-438E-B2FD-032122E69EFD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6478D-71F5-42AF-9FAE-CACA05D947C1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oglądalność może zapewnić trafny dobór frazy umożliwiającej wyszukanie filmu oraz tagów. </a:t>
          </a:r>
          <a:endParaRPr lang="en-US" sz="1600" kern="1200"/>
        </a:p>
      </dsp:txBody>
      <dsp:txXfrm>
        <a:off x="1568246" y="735468"/>
        <a:ext cx="6661353" cy="1357788"/>
      </dsp:txXfrm>
    </dsp:sp>
    <dsp:sp modelId="{D97F9590-AD20-4A38-BE8D-F7C79BAA977B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71334-DB7B-4A7B-80CE-B0DCDAC0406F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B8DCC-AC96-4DDA-879E-FDDEBC5ABA48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Co ważne, jeśli mamy zdywersyfikowaną działalność, powinniśmy założyć kilka kanałów na YT, aby treści o podobnej tematyce pojawiały się przy konkretnym użytkowniku. Zapewni to spójność przekazu. </a:t>
          </a:r>
          <a:endParaRPr lang="en-US" sz="1600" kern="1200"/>
        </a:p>
      </dsp:txBody>
      <dsp:txXfrm>
        <a:off x="1568246" y="2432705"/>
        <a:ext cx="6661353" cy="1357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5710E-A782-4327-8DC0-A6DCF8570D40}">
      <dsp:nvSpPr>
        <dsp:cNvPr id="0" name=""/>
        <dsp:cNvSpPr/>
      </dsp:nvSpPr>
      <dsp:spPr>
        <a:xfrm>
          <a:off x="0" y="1384"/>
          <a:ext cx="7931224" cy="590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15521-13B5-41BB-97DD-D95992804033}">
      <dsp:nvSpPr>
        <dsp:cNvPr id="0" name=""/>
        <dsp:cNvSpPr/>
      </dsp:nvSpPr>
      <dsp:spPr>
        <a:xfrm>
          <a:off x="178519" y="134168"/>
          <a:ext cx="324581" cy="3245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CC200-A170-4CBB-99C5-53F1617BFEBD}">
      <dsp:nvSpPr>
        <dsp:cNvPr id="0" name=""/>
        <dsp:cNvSpPr/>
      </dsp:nvSpPr>
      <dsp:spPr>
        <a:xfrm>
          <a:off x="681620" y="1384"/>
          <a:ext cx="7249603" cy="59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57" tIns="62457" rIns="62457" bIns="62457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Publikowanie własnych opinii eksperckich </a:t>
          </a:r>
          <a:endParaRPr lang="en-US" sz="1400" kern="1200"/>
        </a:p>
      </dsp:txBody>
      <dsp:txXfrm>
        <a:off x="681620" y="1384"/>
        <a:ext cx="7249603" cy="590147"/>
      </dsp:txXfrm>
    </dsp:sp>
    <dsp:sp modelId="{EE6AADD6-9948-4C89-9A44-E7D2DCC095CB}">
      <dsp:nvSpPr>
        <dsp:cNvPr id="0" name=""/>
        <dsp:cNvSpPr/>
      </dsp:nvSpPr>
      <dsp:spPr>
        <a:xfrm>
          <a:off x="0" y="739069"/>
          <a:ext cx="7931224" cy="590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3F866-06E1-42BD-9B34-0171D4FF12FB}">
      <dsp:nvSpPr>
        <dsp:cNvPr id="0" name=""/>
        <dsp:cNvSpPr/>
      </dsp:nvSpPr>
      <dsp:spPr>
        <a:xfrm>
          <a:off x="178519" y="871852"/>
          <a:ext cx="324581" cy="3245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F7DBE-8F69-46BB-8B7D-38214A8AFB4F}">
      <dsp:nvSpPr>
        <dsp:cNvPr id="0" name=""/>
        <dsp:cNvSpPr/>
      </dsp:nvSpPr>
      <dsp:spPr>
        <a:xfrm>
          <a:off x="681620" y="739069"/>
          <a:ext cx="7249603" cy="59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57" tIns="62457" rIns="62457" bIns="62457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Zadawanie pytań i udzielania odpowiedzi </a:t>
          </a:r>
          <a:endParaRPr lang="en-US" sz="1400" kern="1200"/>
        </a:p>
      </dsp:txBody>
      <dsp:txXfrm>
        <a:off x="681620" y="739069"/>
        <a:ext cx="7249603" cy="590147"/>
      </dsp:txXfrm>
    </dsp:sp>
    <dsp:sp modelId="{DE73C19D-22E7-4FF9-8059-787E3B912FAC}">
      <dsp:nvSpPr>
        <dsp:cNvPr id="0" name=""/>
        <dsp:cNvSpPr/>
      </dsp:nvSpPr>
      <dsp:spPr>
        <a:xfrm>
          <a:off x="0" y="1476753"/>
          <a:ext cx="7931224" cy="590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AEF24-9EEC-4760-84AD-4BF780BA5C8E}">
      <dsp:nvSpPr>
        <dsp:cNvPr id="0" name=""/>
        <dsp:cNvSpPr/>
      </dsp:nvSpPr>
      <dsp:spPr>
        <a:xfrm>
          <a:off x="178519" y="1609536"/>
          <a:ext cx="324581" cy="32458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5CBEA-CF46-4269-8418-DB50181F8FC6}">
      <dsp:nvSpPr>
        <dsp:cNvPr id="0" name=""/>
        <dsp:cNvSpPr/>
      </dsp:nvSpPr>
      <dsp:spPr>
        <a:xfrm>
          <a:off x="681620" y="1476753"/>
          <a:ext cx="7249603" cy="59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57" tIns="62457" rIns="62457" bIns="62457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Otwarcie na nowe pomysły </a:t>
          </a:r>
          <a:endParaRPr lang="en-US" sz="1400" kern="1200"/>
        </a:p>
      </dsp:txBody>
      <dsp:txXfrm>
        <a:off x="681620" y="1476753"/>
        <a:ext cx="7249603" cy="590147"/>
      </dsp:txXfrm>
    </dsp:sp>
    <dsp:sp modelId="{D14E1011-6638-461F-AF3D-CE8044FE56B0}">
      <dsp:nvSpPr>
        <dsp:cNvPr id="0" name=""/>
        <dsp:cNvSpPr/>
      </dsp:nvSpPr>
      <dsp:spPr>
        <a:xfrm>
          <a:off x="0" y="2214437"/>
          <a:ext cx="7931224" cy="590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6D2DD-33D8-491C-B599-C71EC60F90A9}">
      <dsp:nvSpPr>
        <dsp:cNvPr id="0" name=""/>
        <dsp:cNvSpPr/>
      </dsp:nvSpPr>
      <dsp:spPr>
        <a:xfrm>
          <a:off x="178519" y="2347221"/>
          <a:ext cx="324581" cy="32458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64232-123A-4BB5-A05F-34D156B0BFD2}">
      <dsp:nvSpPr>
        <dsp:cNvPr id="0" name=""/>
        <dsp:cNvSpPr/>
      </dsp:nvSpPr>
      <dsp:spPr>
        <a:xfrm>
          <a:off x="681620" y="2214437"/>
          <a:ext cx="7249603" cy="59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57" tIns="62457" rIns="62457" bIns="62457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Dostarczanie informacji o zagrożeniach, niebezpieczeństwach, sytuacjach kryzysowych </a:t>
          </a:r>
          <a:endParaRPr lang="en-US" sz="1400" kern="1200"/>
        </a:p>
      </dsp:txBody>
      <dsp:txXfrm>
        <a:off x="681620" y="2214437"/>
        <a:ext cx="7249603" cy="590147"/>
      </dsp:txXfrm>
    </dsp:sp>
    <dsp:sp modelId="{C565639D-1BBF-4EA7-B7D0-5530B2E9382C}">
      <dsp:nvSpPr>
        <dsp:cNvPr id="0" name=""/>
        <dsp:cNvSpPr/>
      </dsp:nvSpPr>
      <dsp:spPr>
        <a:xfrm>
          <a:off x="0" y="2952122"/>
          <a:ext cx="7931224" cy="590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37824-D953-498A-B366-6E9AA50E823A}">
      <dsp:nvSpPr>
        <dsp:cNvPr id="0" name=""/>
        <dsp:cNvSpPr/>
      </dsp:nvSpPr>
      <dsp:spPr>
        <a:xfrm>
          <a:off x="178519" y="3084905"/>
          <a:ext cx="324581" cy="32458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E1387-D601-46E8-830F-00196975C92B}">
      <dsp:nvSpPr>
        <dsp:cNvPr id="0" name=""/>
        <dsp:cNvSpPr/>
      </dsp:nvSpPr>
      <dsp:spPr>
        <a:xfrm>
          <a:off x="681620" y="2952122"/>
          <a:ext cx="7249603" cy="59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57" tIns="62457" rIns="62457" bIns="62457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Do monitorowania opinii w celu zarządzania reputacją</a:t>
          </a:r>
          <a:endParaRPr lang="en-US" sz="1400" kern="1200"/>
        </a:p>
      </dsp:txBody>
      <dsp:txXfrm>
        <a:off x="681620" y="2952122"/>
        <a:ext cx="7249603" cy="590147"/>
      </dsp:txXfrm>
    </dsp:sp>
    <dsp:sp modelId="{FFC9C0E1-2899-413C-80C3-24A20B0DE1C1}">
      <dsp:nvSpPr>
        <dsp:cNvPr id="0" name=""/>
        <dsp:cNvSpPr/>
      </dsp:nvSpPr>
      <dsp:spPr>
        <a:xfrm>
          <a:off x="0" y="3689806"/>
          <a:ext cx="7931224" cy="590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2D0AC-59BB-46CF-A231-67E80F7F7728}">
      <dsp:nvSpPr>
        <dsp:cNvPr id="0" name=""/>
        <dsp:cNvSpPr/>
      </dsp:nvSpPr>
      <dsp:spPr>
        <a:xfrm>
          <a:off x="178519" y="3822589"/>
          <a:ext cx="324581" cy="32458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1F917-9C17-4C43-88D1-8B41B4B32B87}">
      <dsp:nvSpPr>
        <dsp:cNvPr id="0" name=""/>
        <dsp:cNvSpPr/>
      </dsp:nvSpPr>
      <dsp:spPr>
        <a:xfrm>
          <a:off x="681620" y="3689806"/>
          <a:ext cx="7249603" cy="59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57" tIns="62457" rIns="62457" bIns="62457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Budowanie relacji w oparciu o zasady przejrzystości i zaufania</a:t>
          </a:r>
          <a:endParaRPr lang="en-US" sz="1400" kern="1200"/>
        </a:p>
      </dsp:txBody>
      <dsp:txXfrm>
        <a:off x="681620" y="3689806"/>
        <a:ext cx="7249603" cy="590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93B71-293B-4E87-B018-BD07958AF66D}">
      <dsp:nvSpPr>
        <dsp:cNvPr id="0" name=""/>
        <dsp:cNvSpPr/>
      </dsp:nvSpPr>
      <dsp:spPr>
        <a:xfrm>
          <a:off x="0" y="341"/>
          <a:ext cx="6707088" cy="469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17EAC-8320-4A53-A511-4B51966F38A9}">
      <dsp:nvSpPr>
        <dsp:cNvPr id="0" name=""/>
        <dsp:cNvSpPr/>
      </dsp:nvSpPr>
      <dsp:spPr>
        <a:xfrm>
          <a:off x="142090" y="106028"/>
          <a:ext cx="258346" cy="2583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7FB06-9529-49CC-85D5-36B203141019}">
      <dsp:nvSpPr>
        <dsp:cNvPr id="0" name=""/>
        <dsp:cNvSpPr/>
      </dsp:nvSpPr>
      <dsp:spPr>
        <a:xfrm>
          <a:off x="542527" y="341"/>
          <a:ext cx="6164560" cy="46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12" tIns="49712" rIns="49712" bIns="4971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Wirtualne CV</a:t>
          </a:r>
          <a:endParaRPr lang="en-US" sz="1600" kern="1200" dirty="0"/>
        </a:p>
      </dsp:txBody>
      <dsp:txXfrm>
        <a:off x="542527" y="341"/>
        <a:ext cx="6164560" cy="469720"/>
      </dsp:txXfrm>
    </dsp:sp>
    <dsp:sp modelId="{5641EDC7-9B70-4E9B-AC88-273C55CAD90E}">
      <dsp:nvSpPr>
        <dsp:cNvPr id="0" name=""/>
        <dsp:cNvSpPr/>
      </dsp:nvSpPr>
      <dsp:spPr>
        <a:xfrm>
          <a:off x="0" y="587491"/>
          <a:ext cx="6707088" cy="469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6D9D3-D0B9-4D0E-8400-178E80C4E9BE}">
      <dsp:nvSpPr>
        <dsp:cNvPr id="0" name=""/>
        <dsp:cNvSpPr/>
      </dsp:nvSpPr>
      <dsp:spPr>
        <a:xfrm>
          <a:off x="142090" y="693179"/>
          <a:ext cx="258346" cy="25834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E183-0355-492C-9DE3-5378FDC0C257}">
      <dsp:nvSpPr>
        <dsp:cNvPr id="0" name=""/>
        <dsp:cNvSpPr/>
      </dsp:nvSpPr>
      <dsp:spPr>
        <a:xfrm>
          <a:off x="542527" y="587491"/>
          <a:ext cx="6164560" cy="46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12" tIns="49712" rIns="49712" bIns="4971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Dzielenie się treściami</a:t>
          </a:r>
          <a:endParaRPr lang="en-US" sz="1600" kern="1200"/>
        </a:p>
      </dsp:txBody>
      <dsp:txXfrm>
        <a:off x="542527" y="587491"/>
        <a:ext cx="6164560" cy="469720"/>
      </dsp:txXfrm>
    </dsp:sp>
    <dsp:sp modelId="{E5101B7C-772F-44CF-835C-F987991669E1}">
      <dsp:nvSpPr>
        <dsp:cNvPr id="0" name=""/>
        <dsp:cNvSpPr/>
      </dsp:nvSpPr>
      <dsp:spPr>
        <a:xfrm>
          <a:off x="0" y="1174642"/>
          <a:ext cx="6707088" cy="469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BE326-0D9E-4B6E-B64C-A4BBE3231E5A}">
      <dsp:nvSpPr>
        <dsp:cNvPr id="0" name=""/>
        <dsp:cNvSpPr/>
      </dsp:nvSpPr>
      <dsp:spPr>
        <a:xfrm>
          <a:off x="142090" y="1280329"/>
          <a:ext cx="258346" cy="25834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9D586-8778-48A5-8D8D-3921293D680B}">
      <dsp:nvSpPr>
        <dsp:cNvPr id="0" name=""/>
        <dsp:cNvSpPr/>
      </dsp:nvSpPr>
      <dsp:spPr>
        <a:xfrm>
          <a:off x="542527" y="1174642"/>
          <a:ext cx="6164560" cy="46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12" tIns="49712" rIns="49712" bIns="4971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Aktywny udział w grupach dyskusyjnych</a:t>
          </a:r>
          <a:endParaRPr lang="en-US" sz="1600" kern="1200"/>
        </a:p>
      </dsp:txBody>
      <dsp:txXfrm>
        <a:off x="542527" y="1174642"/>
        <a:ext cx="6164560" cy="469720"/>
      </dsp:txXfrm>
    </dsp:sp>
    <dsp:sp modelId="{A48A0791-262F-4F46-81F8-22E4CF667E93}">
      <dsp:nvSpPr>
        <dsp:cNvPr id="0" name=""/>
        <dsp:cNvSpPr/>
      </dsp:nvSpPr>
      <dsp:spPr>
        <a:xfrm>
          <a:off x="0" y="1761793"/>
          <a:ext cx="6707088" cy="469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9D186-FEC1-45A5-A0F4-951E6B8F7FED}">
      <dsp:nvSpPr>
        <dsp:cNvPr id="0" name=""/>
        <dsp:cNvSpPr/>
      </dsp:nvSpPr>
      <dsp:spPr>
        <a:xfrm>
          <a:off x="142090" y="1867480"/>
          <a:ext cx="258346" cy="25834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4CE0C-C51F-4054-842A-D7A1318BE667}">
      <dsp:nvSpPr>
        <dsp:cNvPr id="0" name=""/>
        <dsp:cNvSpPr/>
      </dsp:nvSpPr>
      <dsp:spPr>
        <a:xfrm>
          <a:off x="542527" y="1761793"/>
          <a:ext cx="6164560" cy="46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12" tIns="49712" rIns="49712" bIns="4971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Budowanie wizerunku</a:t>
          </a:r>
          <a:endParaRPr lang="en-US" sz="1600" kern="1200"/>
        </a:p>
      </dsp:txBody>
      <dsp:txXfrm>
        <a:off x="542527" y="1761793"/>
        <a:ext cx="6164560" cy="469720"/>
      </dsp:txXfrm>
    </dsp:sp>
    <dsp:sp modelId="{E4F866C7-C300-4A44-B992-BA2EB9E68F04}">
      <dsp:nvSpPr>
        <dsp:cNvPr id="0" name=""/>
        <dsp:cNvSpPr/>
      </dsp:nvSpPr>
      <dsp:spPr>
        <a:xfrm>
          <a:off x="0" y="2348943"/>
          <a:ext cx="6707088" cy="469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00DC0-479E-47F9-853B-270AE40868A7}">
      <dsp:nvSpPr>
        <dsp:cNvPr id="0" name=""/>
        <dsp:cNvSpPr/>
      </dsp:nvSpPr>
      <dsp:spPr>
        <a:xfrm>
          <a:off x="142090" y="2454631"/>
          <a:ext cx="258346" cy="25834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2D02-2A73-4239-94C1-374CFE70AC94}">
      <dsp:nvSpPr>
        <dsp:cNvPr id="0" name=""/>
        <dsp:cNvSpPr/>
      </dsp:nvSpPr>
      <dsp:spPr>
        <a:xfrm>
          <a:off x="542527" y="2348943"/>
          <a:ext cx="6164560" cy="46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12" tIns="49712" rIns="49712" bIns="4971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Szukanie treści</a:t>
          </a:r>
          <a:endParaRPr lang="en-US" sz="1600" kern="1200"/>
        </a:p>
      </dsp:txBody>
      <dsp:txXfrm>
        <a:off x="542527" y="2348943"/>
        <a:ext cx="6164560" cy="469720"/>
      </dsp:txXfrm>
    </dsp:sp>
    <dsp:sp modelId="{CA782BFD-4178-457D-B18E-E219E8B6AC52}">
      <dsp:nvSpPr>
        <dsp:cNvPr id="0" name=""/>
        <dsp:cNvSpPr/>
      </dsp:nvSpPr>
      <dsp:spPr>
        <a:xfrm>
          <a:off x="0" y="2936094"/>
          <a:ext cx="6707088" cy="469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44F4E-4F07-42ED-BCCB-66FE3B4B2E88}">
      <dsp:nvSpPr>
        <dsp:cNvPr id="0" name=""/>
        <dsp:cNvSpPr/>
      </dsp:nvSpPr>
      <dsp:spPr>
        <a:xfrm>
          <a:off x="142090" y="3041781"/>
          <a:ext cx="258346" cy="25834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93443-E13E-43E2-8F62-FECEF85927A8}">
      <dsp:nvSpPr>
        <dsp:cNvPr id="0" name=""/>
        <dsp:cNvSpPr/>
      </dsp:nvSpPr>
      <dsp:spPr>
        <a:xfrm>
          <a:off x="542527" y="2936094"/>
          <a:ext cx="6164560" cy="46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12" tIns="49712" rIns="49712" bIns="4971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Tworzenie sieci rekomendacji</a:t>
          </a:r>
          <a:endParaRPr lang="en-US" sz="1600" kern="1200"/>
        </a:p>
      </dsp:txBody>
      <dsp:txXfrm>
        <a:off x="542527" y="2936094"/>
        <a:ext cx="6164560" cy="469720"/>
      </dsp:txXfrm>
    </dsp:sp>
    <dsp:sp modelId="{D57E2168-B37B-4946-9BB3-5375DA21A0D8}">
      <dsp:nvSpPr>
        <dsp:cNvPr id="0" name=""/>
        <dsp:cNvSpPr/>
      </dsp:nvSpPr>
      <dsp:spPr>
        <a:xfrm>
          <a:off x="0" y="3523245"/>
          <a:ext cx="6707088" cy="469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A5275-31F8-4931-8414-DD67F1BCE576}">
      <dsp:nvSpPr>
        <dsp:cNvPr id="0" name=""/>
        <dsp:cNvSpPr/>
      </dsp:nvSpPr>
      <dsp:spPr>
        <a:xfrm>
          <a:off x="142090" y="3628932"/>
          <a:ext cx="258346" cy="25834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6DED5-5FEF-4950-884F-E74A948B14A0}">
      <dsp:nvSpPr>
        <dsp:cNvPr id="0" name=""/>
        <dsp:cNvSpPr/>
      </dsp:nvSpPr>
      <dsp:spPr>
        <a:xfrm>
          <a:off x="542527" y="3523245"/>
          <a:ext cx="6164560" cy="46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12" tIns="49712" rIns="49712" bIns="4971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Networking </a:t>
          </a:r>
          <a:endParaRPr lang="en-US" sz="1600" kern="1200"/>
        </a:p>
      </dsp:txBody>
      <dsp:txXfrm>
        <a:off x="542527" y="3523245"/>
        <a:ext cx="6164560" cy="469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B5B4-E274-44AB-A32A-F7E146FD0431}">
      <dsp:nvSpPr>
        <dsp:cNvPr id="0" name=""/>
        <dsp:cNvSpPr/>
      </dsp:nvSpPr>
      <dsp:spPr>
        <a:xfrm>
          <a:off x="0" y="1627"/>
          <a:ext cx="7283152" cy="8248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7507-5AAF-46F1-B1DC-FE09965F6D28}">
      <dsp:nvSpPr>
        <dsp:cNvPr id="0" name=""/>
        <dsp:cNvSpPr/>
      </dsp:nvSpPr>
      <dsp:spPr>
        <a:xfrm>
          <a:off x="249517" y="187219"/>
          <a:ext cx="453668" cy="453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FB9D9-D307-499C-9FD4-4954DDD185E5}">
      <dsp:nvSpPr>
        <dsp:cNvPr id="0" name=""/>
        <dsp:cNvSpPr/>
      </dsp:nvSpPr>
      <dsp:spPr>
        <a:xfrm>
          <a:off x="952703" y="1627"/>
          <a:ext cx="6330448" cy="82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97" tIns="87297" rIns="87297" bIns="8729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Zamiast informować, </a:t>
          </a:r>
          <a:r>
            <a:rPr lang="pl-PL" sz="1900" b="1" kern="1200" dirty="0"/>
            <a:t>buduj relacje</a:t>
          </a:r>
          <a:r>
            <a:rPr lang="pl-PL" sz="1900" kern="1200" dirty="0"/>
            <a:t> </a:t>
          </a:r>
          <a:endParaRPr lang="en-US" sz="1900" kern="1200" dirty="0"/>
        </a:p>
      </dsp:txBody>
      <dsp:txXfrm>
        <a:off x="952703" y="1627"/>
        <a:ext cx="6330448" cy="824851"/>
      </dsp:txXfrm>
    </dsp:sp>
    <dsp:sp modelId="{6B4FC4F5-A190-43A3-A264-656A9D9BFBDB}">
      <dsp:nvSpPr>
        <dsp:cNvPr id="0" name=""/>
        <dsp:cNvSpPr/>
      </dsp:nvSpPr>
      <dsp:spPr>
        <a:xfrm>
          <a:off x="0" y="1032691"/>
          <a:ext cx="7283152" cy="8248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D6DEB-DFC5-45F5-9ED8-8D386357F4C4}">
      <dsp:nvSpPr>
        <dsp:cNvPr id="0" name=""/>
        <dsp:cNvSpPr/>
      </dsp:nvSpPr>
      <dsp:spPr>
        <a:xfrm>
          <a:off x="249517" y="1218283"/>
          <a:ext cx="453668" cy="4536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4E536-33F6-47B4-AA83-90A24D54A3F6}">
      <dsp:nvSpPr>
        <dsp:cNvPr id="0" name=""/>
        <dsp:cNvSpPr/>
      </dsp:nvSpPr>
      <dsp:spPr>
        <a:xfrm>
          <a:off x="952703" y="1032691"/>
          <a:ext cx="6330448" cy="82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97" tIns="87297" rIns="87297" bIns="8729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Zamiast dużych kampanii raz na jakiś czas – </a:t>
          </a:r>
          <a:r>
            <a:rPr lang="pl-PL" sz="1900" b="1" kern="1200" dirty="0"/>
            <a:t>regularne                   i częste działania</a:t>
          </a:r>
          <a:endParaRPr lang="en-US" sz="1900" kern="1200" dirty="0"/>
        </a:p>
      </dsp:txBody>
      <dsp:txXfrm>
        <a:off x="952703" y="1032691"/>
        <a:ext cx="6330448" cy="824851"/>
      </dsp:txXfrm>
    </dsp:sp>
    <dsp:sp modelId="{E45D8899-4753-48F3-8F90-D58AF11B56DF}">
      <dsp:nvSpPr>
        <dsp:cNvPr id="0" name=""/>
        <dsp:cNvSpPr/>
      </dsp:nvSpPr>
      <dsp:spPr>
        <a:xfrm>
          <a:off x="0" y="2063755"/>
          <a:ext cx="7283152" cy="8248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281D1-0F40-4CB1-A3DB-B7D233E4782F}">
      <dsp:nvSpPr>
        <dsp:cNvPr id="0" name=""/>
        <dsp:cNvSpPr/>
      </dsp:nvSpPr>
      <dsp:spPr>
        <a:xfrm>
          <a:off x="249517" y="2249347"/>
          <a:ext cx="453668" cy="45366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AB361-8C0A-4B43-AD25-2997E4FCD1E0}">
      <dsp:nvSpPr>
        <dsp:cNvPr id="0" name=""/>
        <dsp:cNvSpPr/>
      </dsp:nvSpPr>
      <dsp:spPr>
        <a:xfrm>
          <a:off x="952703" y="2063755"/>
          <a:ext cx="6330448" cy="82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97" tIns="87297" rIns="87297" bIns="8729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/>
            <a:t>Bądź szczery i otwarty</a:t>
          </a:r>
          <a:r>
            <a:rPr lang="pl-PL" sz="1900" kern="1200" dirty="0"/>
            <a:t> </a:t>
          </a:r>
          <a:endParaRPr lang="en-US" sz="1900" kern="1200" dirty="0"/>
        </a:p>
      </dsp:txBody>
      <dsp:txXfrm>
        <a:off x="952703" y="2063755"/>
        <a:ext cx="6330448" cy="824851"/>
      </dsp:txXfrm>
    </dsp:sp>
    <dsp:sp modelId="{292B033A-0C67-4F1E-902F-C566A58FF8A6}">
      <dsp:nvSpPr>
        <dsp:cNvPr id="0" name=""/>
        <dsp:cNvSpPr/>
      </dsp:nvSpPr>
      <dsp:spPr>
        <a:xfrm>
          <a:off x="0" y="3094820"/>
          <a:ext cx="7283152" cy="82485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37BCB-C827-4321-B6FE-2F65FF741F9F}">
      <dsp:nvSpPr>
        <dsp:cNvPr id="0" name=""/>
        <dsp:cNvSpPr/>
      </dsp:nvSpPr>
      <dsp:spPr>
        <a:xfrm>
          <a:off x="249517" y="3280411"/>
          <a:ext cx="453668" cy="45366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5819-4412-48EF-BBF4-128C98EBB109}">
      <dsp:nvSpPr>
        <dsp:cNvPr id="0" name=""/>
        <dsp:cNvSpPr/>
      </dsp:nvSpPr>
      <dsp:spPr>
        <a:xfrm>
          <a:off x="952703" y="3094820"/>
          <a:ext cx="6330448" cy="82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97" tIns="87297" rIns="87297" bIns="8729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Umożliw </a:t>
          </a:r>
          <a:r>
            <a:rPr lang="pl-PL" sz="1900" b="1" kern="1200" dirty="0"/>
            <a:t>szybki i prosty kontakt</a:t>
          </a:r>
          <a:r>
            <a:rPr lang="pl-PL" sz="1900" kern="1200" dirty="0"/>
            <a:t> </a:t>
          </a:r>
          <a:endParaRPr lang="en-US" sz="1900" kern="1200" dirty="0"/>
        </a:p>
      </dsp:txBody>
      <dsp:txXfrm>
        <a:off x="952703" y="3094820"/>
        <a:ext cx="6330448" cy="824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BC17-861B-41A8-B30A-3F1585343B4D}">
      <dsp:nvSpPr>
        <dsp:cNvPr id="0" name=""/>
        <dsp:cNvSpPr/>
      </dsp:nvSpPr>
      <dsp:spPr>
        <a:xfrm rot="5400000">
          <a:off x="4115692" y="95764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dirty="0"/>
            <a:t>A</a:t>
          </a:r>
        </a:p>
      </dsp:txBody>
      <dsp:txXfrm rot="-5400000">
        <a:off x="4404603" y="226602"/>
        <a:ext cx="862594" cy="991486"/>
      </dsp:txXfrm>
    </dsp:sp>
    <dsp:sp modelId="{6AFB187D-F99F-4C0E-A74C-072E0D8F34DE}">
      <dsp:nvSpPr>
        <dsp:cNvPr id="0" name=""/>
        <dsp:cNvSpPr/>
      </dsp:nvSpPr>
      <dsp:spPr>
        <a:xfrm>
          <a:off x="5500509" y="290220"/>
          <a:ext cx="1607504" cy="86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ATTENTION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przyciągnięcie uwagi</a:t>
          </a:r>
        </a:p>
      </dsp:txBody>
      <dsp:txXfrm>
        <a:off x="5500509" y="290220"/>
        <a:ext cx="1607504" cy="864249"/>
      </dsp:txXfrm>
    </dsp:sp>
    <dsp:sp modelId="{8FDDE9C1-7337-495A-B7F3-26E609254D43}">
      <dsp:nvSpPr>
        <dsp:cNvPr id="0" name=""/>
        <dsp:cNvSpPr/>
      </dsp:nvSpPr>
      <dsp:spPr>
        <a:xfrm rot="5400000">
          <a:off x="2762277" y="95764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3051188" y="226602"/>
        <a:ext cx="862594" cy="991486"/>
      </dsp:txXfrm>
    </dsp:sp>
    <dsp:sp modelId="{8F9C2C11-06BC-4C1A-8DD0-08BEF1C66F03}">
      <dsp:nvSpPr>
        <dsp:cNvPr id="0" name=""/>
        <dsp:cNvSpPr/>
      </dsp:nvSpPr>
      <dsp:spPr>
        <a:xfrm rot="5400000">
          <a:off x="3436392" y="1318390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dirty="0"/>
            <a:t>I</a:t>
          </a:r>
        </a:p>
      </dsp:txBody>
      <dsp:txXfrm rot="-5400000">
        <a:off x="3725303" y="1449228"/>
        <a:ext cx="862594" cy="991486"/>
      </dsp:txXfrm>
    </dsp:sp>
    <dsp:sp modelId="{E334EC56-5DEB-4C4B-ABDE-FF6DDFE7AF76}">
      <dsp:nvSpPr>
        <dsp:cNvPr id="0" name=""/>
        <dsp:cNvSpPr/>
      </dsp:nvSpPr>
      <dsp:spPr>
        <a:xfrm>
          <a:off x="1922514" y="1512846"/>
          <a:ext cx="1555649" cy="86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INTEREST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wzbudzenie zainteresowania</a:t>
          </a:r>
        </a:p>
      </dsp:txBody>
      <dsp:txXfrm>
        <a:off x="1922514" y="1512846"/>
        <a:ext cx="1555649" cy="864249"/>
      </dsp:txXfrm>
    </dsp:sp>
    <dsp:sp modelId="{3CB084FE-1136-4D08-894B-0CFC63434E51}">
      <dsp:nvSpPr>
        <dsp:cNvPr id="0" name=""/>
        <dsp:cNvSpPr/>
      </dsp:nvSpPr>
      <dsp:spPr>
        <a:xfrm rot="5400000">
          <a:off x="4789807" y="1318390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5078718" y="1449228"/>
        <a:ext cx="862594" cy="991486"/>
      </dsp:txXfrm>
    </dsp:sp>
    <dsp:sp modelId="{CA5317EF-5440-4EFC-A972-17A2E0232D02}">
      <dsp:nvSpPr>
        <dsp:cNvPr id="0" name=""/>
        <dsp:cNvSpPr/>
      </dsp:nvSpPr>
      <dsp:spPr>
        <a:xfrm rot="5400000">
          <a:off x="4115692" y="2541015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dirty="0"/>
            <a:t>D</a:t>
          </a:r>
        </a:p>
      </dsp:txBody>
      <dsp:txXfrm rot="-5400000">
        <a:off x="4404603" y="2671853"/>
        <a:ext cx="862594" cy="991486"/>
      </dsp:txXfrm>
    </dsp:sp>
    <dsp:sp modelId="{1B4CB161-F3B0-4981-A2A2-C16FF3D78E69}">
      <dsp:nvSpPr>
        <dsp:cNvPr id="0" name=""/>
        <dsp:cNvSpPr/>
      </dsp:nvSpPr>
      <dsp:spPr>
        <a:xfrm>
          <a:off x="5500509" y="2735471"/>
          <a:ext cx="1607504" cy="86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DESIRE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wywołanie potrzeby posiadania</a:t>
          </a:r>
        </a:p>
      </dsp:txBody>
      <dsp:txXfrm>
        <a:off x="5500509" y="2735471"/>
        <a:ext cx="1607504" cy="864249"/>
      </dsp:txXfrm>
    </dsp:sp>
    <dsp:sp modelId="{86307B99-5494-4B2E-B694-89ED071D6981}">
      <dsp:nvSpPr>
        <dsp:cNvPr id="0" name=""/>
        <dsp:cNvSpPr/>
      </dsp:nvSpPr>
      <dsp:spPr>
        <a:xfrm rot="5400000">
          <a:off x="2762277" y="2541015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3051188" y="2671853"/>
        <a:ext cx="862594" cy="991486"/>
      </dsp:txXfrm>
    </dsp:sp>
    <dsp:sp modelId="{F33CDAEF-5229-4BC3-948D-E39B2F1D617E}">
      <dsp:nvSpPr>
        <dsp:cNvPr id="0" name=""/>
        <dsp:cNvSpPr/>
      </dsp:nvSpPr>
      <dsp:spPr>
        <a:xfrm rot="5400000">
          <a:off x="3436392" y="3763641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dirty="0"/>
            <a:t>A</a:t>
          </a:r>
        </a:p>
      </dsp:txBody>
      <dsp:txXfrm rot="-5400000">
        <a:off x="3725303" y="3894479"/>
        <a:ext cx="862594" cy="991486"/>
      </dsp:txXfrm>
    </dsp:sp>
    <dsp:sp modelId="{A9A199A5-B595-4197-91B4-30396375CA67}">
      <dsp:nvSpPr>
        <dsp:cNvPr id="0" name=""/>
        <dsp:cNvSpPr/>
      </dsp:nvSpPr>
      <dsp:spPr>
        <a:xfrm>
          <a:off x="1922514" y="3958097"/>
          <a:ext cx="1555649" cy="86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ACTION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skłonienie do działania</a:t>
          </a:r>
        </a:p>
      </dsp:txBody>
      <dsp:txXfrm>
        <a:off x="1922514" y="3958097"/>
        <a:ext cx="1555649" cy="864249"/>
      </dsp:txXfrm>
    </dsp:sp>
    <dsp:sp modelId="{125494E7-5F47-4D50-8D46-1BD9E6E4E95A}">
      <dsp:nvSpPr>
        <dsp:cNvPr id="0" name=""/>
        <dsp:cNvSpPr/>
      </dsp:nvSpPr>
      <dsp:spPr>
        <a:xfrm rot="5400000">
          <a:off x="4789807" y="3763641"/>
          <a:ext cx="1440416" cy="12531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5078718" y="3894479"/>
        <a:ext cx="862594" cy="9914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0F152-AB86-4F8D-BDB6-5D0FB40E5ED8}">
      <dsp:nvSpPr>
        <dsp:cNvPr id="0" name=""/>
        <dsp:cNvSpPr/>
      </dsp:nvSpPr>
      <dsp:spPr>
        <a:xfrm>
          <a:off x="0" y="535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AC0150-CCCE-4F61-B100-E9EC6870EC5E}">
      <dsp:nvSpPr>
        <dsp:cNvPr id="0" name=""/>
        <dsp:cNvSpPr/>
      </dsp:nvSpPr>
      <dsp:spPr>
        <a:xfrm>
          <a:off x="0" y="535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Pytaj, ale mądrze/dyskutuj</a:t>
          </a:r>
          <a:endParaRPr lang="en-US" sz="1900" kern="1200" dirty="0"/>
        </a:p>
      </dsp:txBody>
      <dsp:txXfrm>
        <a:off x="0" y="535"/>
        <a:ext cx="5760640" cy="438655"/>
      </dsp:txXfrm>
    </dsp:sp>
    <dsp:sp modelId="{744C02DC-2DCE-4C56-A0C4-65095834349A}">
      <dsp:nvSpPr>
        <dsp:cNvPr id="0" name=""/>
        <dsp:cNvSpPr/>
      </dsp:nvSpPr>
      <dsp:spPr>
        <a:xfrm>
          <a:off x="0" y="439190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AEBD2C-B02E-460B-ABAD-BDA01DB8AE32}">
      <dsp:nvSpPr>
        <dsp:cNvPr id="0" name=""/>
        <dsp:cNvSpPr/>
      </dsp:nvSpPr>
      <dsp:spPr>
        <a:xfrm>
          <a:off x="0" y="439190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Dziel się, szeruj innych</a:t>
          </a:r>
          <a:endParaRPr lang="en-US" sz="1900" kern="1200" dirty="0"/>
        </a:p>
      </dsp:txBody>
      <dsp:txXfrm>
        <a:off x="0" y="439190"/>
        <a:ext cx="5760640" cy="438655"/>
      </dsp:txXfrm>
    </dsp:sp>
    <dsp:sp modelId="{67B182AA-2C8C-4CD7-BD43-B381379B1001}">
      <dsp:nvSpPr>
        <dsp:cNvPr id="0" name=""/>
        <dsp:cNvSpPr/>
      </dsp:nvSpPr>
      <dsp:spPr>
        <a:xfrm>
          <a:off x="0" y="877845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CBD6E2-3079-48AD-84B9-DBBE6E515D89}">
      <dsp:nvSpPr>
        <dsp:cNvPr id="0" name=""/>
        <dsp:cNvSpPr/>
      </dsp:nvSpPr>
      <dsp:spPr>
        <a:xfrm>
          <a:off x="0" y="877845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Używaj konwertującego </a:t>
          </a:r>
          <a:r>
            <a:rPr lang="pl-PL" sz="1900" kern="1200" dirty="0" err="1"/>
            <a:t>copy</a:t>
          </a:r>
          <a:endParaRPr lang="en-US" sz="1900" kern="1200" dirty="0"/>
        </a:p>
      </dsp:txBody>
      <dsp:txXfrm>
        <a:off x="0" y="877845"/>
        <a:ext cx="5760640" cy="438655"/>
      </dsp:txXfrm>
    </dsp:sp>
    <dsp:sp modelId="{86F5EDA3-8CA2-45F8-8D4A-D257AEB00FC1}">
      <dsp:nvSpPr>
        <dsp:cNvPr id="0" name=""/>
        <dsp:cNvSpPr/>
      </dsp:nvSpPr>
      <dsp:spPr>
        <a:xfrm>
          <a:off x="0" y="1316501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7C865-E4A6-45C3-BFF6-BA47738B0FDA}">
      <dsp:nvSpPr>
        <dsp:cNvPr id="0" name=""/>
        <dsp:cNvSpPr/>
      </dsp:nvSpPr>
      <dsp:spPr>
        <a:xfrm>
          <a:off x="0" y="1316501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Zmień podejście na newsowe</a:t>
          </a:r>
          <a:endParaRPr lang="en-US" sz="1900" kern="1200" dirty="0"/>
        </a:p>
      </dsp:txBody>
      <dsp:txXfrm>
        <a:off x="0" y="1316501"/>
        <a:ext cx="5760640" cy="438655"/>
      </dsp:txXfrm>
    </dsp:sp>
    <dsp:sp modelId="{FCF9C06F-0107-4150-B238-5116118F5611}">
      <dsp:nvSpPr>
        <dsp:cNvPr id="0" name=""/>
        <dsp:cNvSpPr/>
      </dsp:nvSpPr>
      <dsp:spPr>
        <a:xfrm>
          <a:off x="0" y="1755156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B566-36AE-426D-9401-C10B7E3596E4}">
      <dsp:nvSpPr>
        <dsp:cNvPr id="0" name=""/>
        <dsp:cNvSpPr/>
      </dsp:nvSpPr>
      <dsp:spPr>
        <a:xfrm>
          <a:off x="0" y="1755156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Twórz własne </a:t>
          </a:r>
          <a:r>
            <a:rPr lang="pl-PL" sz="1900" kern="1200" dirty="0" err="1"/>
            <a:t>giphy</a:t>
          </a:r>
          <a:endParaRPr lang="en-US" sz="1900" kern="1200" dirty="0"/>
        </a:p>
      </dsp:txBody>
      <dsp:txXfrm>
        <a:off x="0" y="1755156"/>
        <a:ext cx="5760640" cy="438655"/>
      </dsp:txXfrm>
    </dsp:sp>
    <dsp:sp modelId="{0403224C-9A1A-4FD1-AFA9-CF30EC3EA93D}">
      <dsp:nvSpPr>
        <dsp:cNvPr id="0" name=""/>
        <dsp:cNvSpPr/>
      </dsp:nvSpPr>
      <dsp:spPr>
        <a:xfrm>
          <a:off x="0" y="2193811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13B632-561B-4BB8-B732-C64CA1636C8C}">
      <dsp:nvSpPr>
        <dsp:cNvPr id="0" name=""/>
        <dsp:cNvSpPr/>
      </dsp:nvSpPr>
      <dsp:spPr>
        <a:xfrm>
          <a:off x="0" y="2193811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Pamiętaj o RTM</a:t>
          </a:r>
          <a:endParaRPr lang="en-US" sz="1900" kern="1200" dirty="0"/>
        </a:p>
      </dsp:txBody>
      <dsp:txXfrm>
        <a:off x="0" y="2193811"/>
        <a:ext cx="5760640" cy="438655"/>
      </dsp:txXfrm>
    </dsp:sp>
    <dsp:sp modelId="{D20C9E1E-2EB1-4F9E-A02B-EBA1F78C3383}">
      <dsp:nvSpPr>
        <dsp:cNvPr id="0" name=""/>
        <dsp:cNvSpPr/>
      </dsp:nvSpPr>
      <dsp:spPr>
        <a:xfrm>
          <a:off x="0" y="2632466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90BC40-63D6-4CC5-88E8-72C4CB158BE7}">
      <dsp:nvSpPr>
        <dsp:cNvPr id="0" name=""/>
        <dsp:cNvSpPr/>
      </dsp:nvSpPr>
      <dsp:spPr>
        <a:xfrm>
          <a:off x="0" y="2632466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Twórz atrakcyjne grafiki/video/live</a:t>
          </a:r>
          <a:endParaRPr lang="en-US" sz="1900" kern="1200" dirty="0"/>
        </a:p>
      </dsp:txBody>
      <dsp:txXfrm>
        <a:off x="0" y="2632466"/>
        <a:ext cx="5760640" cy="438655"/>
      </dsp:txXfrm>
    </dsp:sp>
    <dsp:sp modelId="{44C881DC-45F7-4EF6-A85B-A0FF1B8F5B86}">
      <dsp:nvSpPr>
        <dsp:cNvPr id="0" name=""/>
        <dsp:cNvSpPr/>
      </dsp:nvSpPr>
      <dsp:spPr>
        <a:xfrm>
          <a:off x="0" y="3071121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64F3A1-2D00-43C3-955D-E6F41FB93C6F}">
      <dsp:nvSpPr>
        <dsp:cNvPr id="0" name=""/>
        <dsp:cNvSpPr/>
      </dsp:nvSpPr>
      <dsp:spPr>
        <a:xfrm>
          <a:off x="0" y="3071121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Konkursy? Czy działają?</a:t>
          </a:r>
          <a:endParaRPr lang="en-US" sz="1900" kern="1200" dirty="0"/>
        </a:p>
      </dsp:txBody>
      <dsp:txXfrm>
        <a:off x="0" y="3071121"/>
        <a:ext cx="5760640" cy="438655"/>
      </dsp:txXfrm>
    </dsp:sp>
    <dsp:sp modelId="{810FF74E-81DF-4354-AF9C-6AC970310D3E}">
      <dsp:nvSpPr>
        <dsp:cNvPr id="0" name=""/>
        <dsp:cNvSpPr/>
      </dsp:nvSpPr>
      <dsp:spPr>
        <a:xfrm>
          <a:off x="0" y="3509777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3069D9-80D8-4E09-9DC7-A4DCA8A4F62A}">
      <dsp:nvSpPr>
        <dsp:cNvPr id="0" name=""/>
        <dsp:cNvSpPr/>
      </dsp:nvSpPr>
      <dsp:spPr>
        <a:xfrm>
          <a:off x="0" y="3509777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Buduj synergie, </a:t>
          </a:r>
          <a:r>
            <a:rPr lang="pl-PL" sz="1900" kern="1200" dirty="0" err="1"/>
            <a:t>influencers</a:t>
          </a:r>
          <a:r>
            <a:rPr lang="pl-PL" sz="1900" kern="1200" dirty="0"/>
            <a:t> </a:t>
          </a:r>
          <a:endParaRPr lang="en-US" sz="1900" kern="1200" dirty="0"/>
        </a:p>
      </dsp:txBody>
      <dsp:txXfrm>
        <a:off x="0" y="3509777"/>
        <a:ext cx="5760640" cy="438655"/>
      </dsp:txXfrm>
    </dsp:sp>
    <dsp:sp modelId="{B3C29FCA-0A36-483D-8702-3FE34CE25CF7}">
      <dsp:nvSpPr>
        <dsp:cNvPr id="0" name=""/>
        <dsp:cNvSpPr/>
      </dsp:nvSpPr>
      <dsp:spPr>
        <a:xfrm>
          <a:off x="0" y="3948432"/>
          <a:ext cx="576064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09704B-F3CA-4CE5-A7A6-C27C82E09851}">
      <dsp:nvSpPr>
        <dsp:cNvPr id="0" name=""/>
        <dsp:cNvSpPr/>
      </dsp:nvSpPr>
      <dsp:spPr>
        <a:xfrm>
          <a:off x="0" y="3948432"/>
          <a:ext cx="5760640" cy="4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Korzystaj z narzędzi medium (#,@)</a:t>
          </a:r>
          <a:endParaRPr lang="en-US" sz="1900" kern="1200" dirty="0"/>
        </a:p>
      </dsp:txBody>
      <dsp:txXfrm>
        <a:off x="0" y="3948432"/>
        <a:ext cx="5760640" cy="438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B739-29BA-4770-A189-38599A7BE21B}">
      <dsp:nvSpPr>
        <dsp:cNvPr id="0" name=""/>
        <dsp:cNvSpPr/>
      </dsp:nvSpPr>
      <dsp:spPr>
        <a:xfrm>
          <a:off x="497670" y="2321"/>
          <a:ext cx="1195127" cy="717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prezentacja</a:t>
          </a:r>
          <a:endParaRPr lang="en-US" sz="1600" kern="1200"/>
        </a:p>
      </dsp:txBody>
      <dsp:txXfrm>
        <a:off x="497670" y="2321"/>
        <a:ext cx="1195127" cy="717076"/>
      </dsp:txXfrm>
    </dsp:sp>
    <dsp:sp modelId="{1B9B971F-BB2D-4066-A0F6-94343DDD7059}">
      <dsp:nvSpPr>
        <dsp:cNvPr id="0" name=""/>
        <dsp:cNvSpPr/>
      </dsp:nvSpPr>
      <dsp:spPr>
        <a:xfrm>
          <a:off x="1812310" y="2321"/>
          <a:ext cx="1195127" cy="717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infografika</a:t>
          </a:r>
          <a:endParaRPr lang="en-US" sz="1600" kern="1200"/>
        </a:p>
      </dsp:txBody>
      <dsp:txXfrm>
        <a:off x="1812310" y="2321"/>
        <a:ext cx="1195127" cy="717076"/>
      </dsp:txXfrm>
    </dsp:sp>
    <dsp:sp modelId="{ACE2950E-9B18-4304-915A-0AA882353D04}">
      <dsp:nvSpPr>
        <dsp:cNvPr id="0" name=""/>
        <dsp:cNvSpPr/>
      </dsp:nvSpPr>
      <dsp:spPr>
        <a:xfrm>
          <a:off x="3126950" y="2321"/>
          <a:ext cx="1195127" cy="717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przewodnik</a:t>
          </a:r>
          <a:endParaRPr lang="en-US" sz="1600" kern="1200"/>
        </a:p>
      </dsp:txBody>
      <dsp:txXfrm>
        <a:off x="3126950" y="2321"/>
        <a:ext cx="1195127" cy="717076"/>
      </dsp:txXfrm>
    </dsp:sp>
    <dsp:sp modelId="{C9058798-DBB8-49B8-AA02-E84F5CEDABAD}">
      <dsp:nvSpPr>
        <dsp:cNvPr id="0" name=""/>
        <dsp:cNvSpPr/>
      </dsp:nvSpPr>
      <dsp:spPr>
        <a:xfrm>
          <a:off x="4441591" y="2321"/>
          <a:ext cx="1195127" cy="717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ebook</a:t>
          </a:r>
          <a:endParaRPr lang="en-US" sz="1600" kern="1200"/>
        </a:p>
      </dsp:txBody>
      <dsp:txXfrm>
        <a:off x="4441591" y="2321"/>
        <a:ext cx="1195127" cy="717076"/>
      </dsp:txXfrm>
    </dsp:sp>
    <dsp:sp modelId="{ADFB036B-4894-44DF-93A9-7B314A585397}">
      <dsp:nvSpPr>
        <dsp:cNvPr id="0" name=""/>
        <dsp:cNvSpPr/>
      </dsp:nvSpPr>
      <dsp:spPr>
        <a:xfrm>
          <a:off x="497670" y="838910"/>
          <a:ext cx="1195127" cy="7170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how to</a:t>
          </a:r>
          <a:endParaRPr lang="en-US" sz="1600" kern="1200"/>
        </a:p>
      </dsp:txBody>
      <dsp:txXfrm>
        <a:off x="497670" y="838910"/>
        <a:ext cx="1195127" cy="717076"/>
      </dsp:txXfrm>
    </dsp:sp>
    <dsp:sp modelId="{99736D81-DFFB-4C53-91BF-7246836DF701}">
      <dsp:nvSpPr>
        <dsp:cNvPr id="0" name=""/>
        <dsp:cNvSpPr/>
      </dsp:nvSpPr>
      <dsp:spPr>
        <a:xfrm>
          <a:off x="1812310" y="838910"/>
          <a:ext cx="1195127" cy="717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recenzje</a:t>
          </a:r>
          <a:endParaRPr lang="en-US" sz="1600" kern="1200"/>
        </a:p>
      </dsp:txBody>
      <dsp:txXfrm>
        <a:off x="1812310" y="838910"/>
        <a:ext cx="1195127" cy="717076"/>
      </dsp:txXfrm>
    </dsp:sp>
    <dsp:sp modelId="{7781A1D9-8688-447B-BD83-26BC293CFFEA}">
      <dsp:nvSpPr>
        <dsp:cNvPr id="0" name=""/>
        <dsp:cNvSpPr/>
      </dsp:nvSpPr>
      <dsp:spPr>
        <a:xfrm>
          <a:off x="3126950" y="838910"/>
          <a:ext cx="1195127" cy="717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gif </a:t>
          </a:r>
          <a:endParaRPr lang="en-US" sz="1600" kern="1200"/>
        </a:p>
      </dsp:txBody>
      <dsp:txXfrm>
        <a:off x="3126950" y="838910"/>
        <a:ext cx="1195127" cy="717076"/>
      </dsp:txXfrm>
    </dsp:sp>
    <dsp:sp modelId="{3BA3596F-CFDB-4316-AE8D-E713470FA945}">
      <dsp:nvSpPr>
        <dsp:cNvPr id="0" name=""/>
        <dsp:cNvSpPr/>
      </dsp:nvSpPr>
      <dsp:spPr>
        <a:xfrm>
          <a:off x="4441591" y="838910"/>
          <a:ext cx="1195127" cy="717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listy kontrolne </a:t>
          </a:r>
          <a:endParaRPr lang="en-US" sz="1600" kern="1200"/>
        </a:p>
      </dsp:txBody>
      <dsp:txXfrm>
        <a:off x="4441591" y="838910"/>
        <a:ext cx="1195127" cy="717076"/>
      </dsp:txXfrm>
    </dsp:sp>
    <dsp:sp modelId="{B958A05B-D9F5-48C5-AAB2-A5B0926593CC}">
      <dsp:nvSpPr>
        <dsp:cNvPr id="0" name=""/>
        <dsp:cNvSpPr/>
      </dsp:nvSpPr>
      <dsp:spPr>
        <a:xfrm>
          <a:off x="497670" y="1675500"/>
          <a:ext cx="1195127" cy="717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narzędzia – przegląd </a:t>
          </a:r>
          <a:endParaRPr lang="en-US" sz="1600" kern="1200"/>
        </a:p>
      </dsp:txBody>
      <dsp:txXfrm>
        <a:off x="497670" y="1675500"/>
        <a:ext cx="1195127" cy="717076"/>
      </dsp:txXfrm>
    </dsp:sp>
    <dsp:sp modelId="{61173997-60DD-4D5A-9B82-A495C34686DC}">
      <dsp:nvSpPr>
        <dsp:cNvPr id="0" name=""/>
        <dsp:cNvSpPr/>
      </dsp:nvSpPr>
      <dsp:spPr>
        <a:xfrm>
          <a:off x="1812310" y="1675500"/>
          <a:ext cx="1195127" cy="7170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video </a:t>
          </a:r>
          <a:endParaRPr lang="en-US" sz="1600" kern="1200"/>
        </a:p>
      </dsp:txBody>
      <dsp:txXfrm>
        <a:off x="1812310" y="1675500"/>
        <a:ext cx="1195127" cy="717076"/>
      </dsp:txXfrm>
    </dsp:sp>
    <dsp:sp modelId="{30E66D6B-6751-4558-AC3C-D699004A844E}">
      <dsp:nvSpPr>
        <dsp:cNvPr id="0" name=""/>
        <dsp:cNvSpPr/>
      </dsp:nvSpPr>
      <dsp:spPr>
        <a:xfrm>
          <a:off x="3126950" y="1675500"/>
          <a:ext cx="1195127" cy="717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case study </a:t>
          </a:r>
          <a:endParaRPr lang="en-US" sz="1600" kern="1200"/>
        </a:p>
      </dsp:txBody>
      <dsp:txXfrm>
        <a:off x="3126950" y="1675500"/>
        <a:ext cx="1195127" cy="717076"/>
      </dsp:txXfrm>
    </dsp:sp>
    <dsp:sp modelId="{13B0707D-96EE-40C7-9FAF-6D24EC1CAC38}">
      <dsp:nvSpPr>
        <dsp:cNvPr id="0" name=""/>
        <dsp:cNvSpPr/>
      </dsp:nvSpPr>
      <dsp:spPr>
        <a:xfrm>
          <a:off x="4441591" y="1675500"/>
          <a:ext cx="1195127" cy="717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wykresy, grafy</a:t>
          </a:r>
          <a:endParaRPr lang="en-US" sz="1600" kern="1200"/>
        </a:p>
      </dsp:txBody>
      <dsp:txXfrm>
        <a:off x="4441591" y="1675500"/>
        <a:ext cx="1195127" cy="717076"/>
      </dsp:txXfrm>
    </dsp:sp>
    <dsp:sp modelId="{3B93CCEB-A6B8-443B-99AE-6D496EE6CF0C}">
      <dsp:nvSpPr>
        <dsp:cNvPr id="0" name=""/>
        <dsp:cNvSpPr/>
      </dsp:nvSpPr>
      <dsp:spPr>
        <a:xfrm>
          <a:off x="497670" y="2512089"/>
          <a:ext cx="1195127" cy="717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newsletter </a:t>
          </a:r>
          <a:endParaRPr lang="en-US" sz="1600" kern="1200"/>
        </a:p>
      </dsp:txBody>
      <dsp:txXfrm>
        <a:off x="497670" y="2512089"/>
        <a:ext cx="1195127" cy="717076"/>
      </dsp:txXfrm>
    </dsp:sp>
    <dsp:sp modelId="{7FA44874-07C1-4D52-925B-A7BD989E3EA9}">
      <dsp:nvSpPr>
        <dsp:cNvPr id="0" name=""/>
        <dsp:cNvSpPr/>
      </dsp:nvSpPr>
      <dsp:spPr>
        <a:xfrm>
          <a:off x="1812310" y="2512089"/>
          <a:ext cx="1195127" cy="717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FAQ</a:t>
          </a:r>
          <a:endParaRPr lang="en-US" sz="1600" kern="1200"/>
        </a:p>
      </dsp:txBody>
      <dsp:txXfrm>
        <a:off x="1812310" y="2512089"/>
        <a:ext cx="1195127" cy="717076"/>
      </dsp:txXfrm>
    </dsp:sp>
    <dsp:sp modelId="{28D47B5C-97F1-4F60-8CC3-1181190EBAA5}">
      <dsp:nvSpPr>
        <dsp:cNvPr id="0" name=""/>
        <dsp:cNvSpPr/>
      </dsp:nvSpPr>
      <dsp:spPr>
        <a:xfrm>
          <a:off x="3126950" y="2512089"/>
          <a:ext cx="1195127" cy="7170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webinar </a:t>
          </a:r>
          <a:endParaRPr lang="en-US" sz="1600" kern="1200"/>
        </a:p>
      </dsp:txBody>
      <dsp:txXfrm>
        <a:off x="3126950" y="2512089"/>
        <a:ext cx="1195127" cy="717076"/>
      </dsp:txXfrm>
    </dsp:sp>
    <dsp:sp modelId="{CDF2C046-0447-4B25-8237-64CD46AAC877}">
      <dsp:nvSpPr>
        <dsp:cNvPr id="0" name=""/>
        <dsp:cNvSpPr/>
      </dsp:nvSpPr>
      <dsp:spPr>
        <a:xfrm>
          <a:off x="4441591" y="2512089"/>
          <a:ext cx="1195127" cy="717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wywiad </a:t>
          </a:r>
          <a:endParaRPr lang="en-US" sz="1600" kern="1200"/>
        </a:p>
      </dsp:txBody>
      <dsp:txXfrm>
        <a:off x="4441591" y="2512089"/>
        <a:ext cx="1195127" cy="717076"/>
      </dsp:txXfrm>
    </dsp:sp>
    <dsp:sp modelId="{FB3BD1BB-FB79-42D2-BD81-9A2D3868EB36}">
      <dsp:nvSpPr>
        <dsp:cNvPr id="0" name=""/>
        <dsp:cNvSpPr/>
      </dsp:nvSpPr>
      <dsp:spPr>
        <a:xfrm>
          <a:off x="497670" y="3348678"/>
          <a:ext cx="1195127" cy="717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quiz </a:t>
          </a:r>
          <a:endParaRPr lang="en-US" sz="1600" kern="1200"/>
        </a:p>
      </dsp:txBody>
      <dsp:txXfrm>
        <a:off x="497670" y="3348678"/>
        <a:ext cx="1195127" cy="717076"/>
      </dsp:txXfrm>
    </dsp:sp>
    <dsp:sp modelId="{2D77175A-7BEE-47BE-A67A-F08EC993C346}">
      <dsp:nvSpPr>
        <dsp:cNvPr id="0" name=""/>
        <dsp:cNvSpPr/>
      </dsp:nvSpPr>
      <dsp:spPr>
        <a:xfrm>
          <a:off x="1812310" y="3348678"/>
          <a:ext cx="1195127" cy="717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szablony </a:t>
          </a:r>
          <a:endParaRPr lang="en-US" sz="1600" kern="1200"/>
        </a:p>
      </dsp:txBody>
      <dsp:txXfrm>
        <a:off x="1812310" y="3348678"/>
        <a:ext cx="1195127" cy="717076"/>
      </dsp:txXfrm>
    </dsp:sp>
    <dsp:sp modelId="{B7474617-0F27-4DB2-BC02-275FB1285731}">
      <dsp:nvSpPr>
        <dsp:cNvPr id="0" name=""/>
        <dsp:cNvSpPr/>
      </dsp:nvSpPr>
      <dsp:spPr>
        <a:xfrm>
          <a:off x="3126950" y="3348678"/>
          <a:ext cx="1195127" cy="717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badania </a:t>
          </a:r>
          <a:endParaRPr lang="en-US" sz="1600" kern="1200"/>
        </a:p>
      </dsp:txBody>
      <dsp:txXfrm>
        <a:off x="3126950" y="3348678"/>
        <a:ext cx="1195127" cy="717076"/>
      </dsp:txXfrm>
    </dsp:sp>
    <dsp:sp modelId="{6A2629BD-CBF4-4B80-8C3B-73FEA388D67A}">
      <dsp:nvSpPr>
        <dsp:cNvPr id="0" name=""/>
        <dsp:cNvSpPr/>
      </dsp:nvSpPr>
      <dsp:spPr>
        <a:xfrm>
          <a:off x="4441591" y="3348678"/>
          <a:ext cx="1195127" cy="7170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trendbook</a:t>
          </a:r>
          <a:endParaRPr lang="en-US" sz="1600" kern="1200"/>
        </a:p>
      </dsp:txBody>
      <dsp:txXfrm>
        <a:off x="4441591" y="3348678"/>
        <a:ext cx="1195127" cy="71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DC284-B3B0-49B3-99E3-EC997472A212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DC10A-20A2-4687-AD32-8C43355B9F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69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create.php?migrat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BA6A762C-4443-4C47-8393-6173D8009F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6EA4C0F2-4474-4754-A9CD-6DC7ACB7A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BA6A762C-4443-4C47-8393-6173D8009F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6EA4C0F2-4474-4754-A9CD-6DC7ACB7A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835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>
            <a:extLst>
              <a:ext uri="{FF2B5EF4-FFF2-40B4-BE49-F238E27FC236}">
                <a16:creationId xmlns:a16="http://schemas.microsoft.com/office/drawing/2014/main" id="{D72140C3-B474-4427-A559-3BBD245970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>
            <a:extLst>
              <a:ext uri="{FF2B5EF4-FFF2-40B4-BE49-F238E27FC236}">
                <a16:creationId xmlns:a16="http://schemas.microsoft.com/office/drawing/2014/main" id="{AE332DBB-1FB3-4912-B506-987A3D9FD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hlinkClick r:id="rId3"/>
              </a:rPr>
              <a:t>https://www.facebook.com/pages/create.php?migrate</a:t>
            </a: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44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97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07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61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46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67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  <p:grpSp>
        <p:nvGrpSpPr>
          <p:cNvPr id="5" name="Grupa 4"/>
          <p:cNvGrpSpPr/>
          <p:nvPr userDrawn="1"/>
        </p:nvGrpSpPr>
        <p:grpSpPr>
          <a:xfrm>
            <a:off x="990000" y="5614491"/>
            <a:ext cx="7164000" cy="1090605"/>
            <a:chOff x="990000" y="5407900"/>
            <a:chExt cx="7164000" cy="1090605"/>
          </a:xfrm>
        </p:grpSpPr>
        <p:sp>
          <p:nvSpPr>
            <p:cNvPr id="6" name="pole tekstowe 5"/>
            <p:cNvSpPr txBox="1"/>
            <p:nvPr/>
          </p:nvSpPr>
          <p:spPr>
            <a:xfrm>
              <a:off x="1621019" y="6221506"/>
              <a:ext cx="5901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latin typeface="+mj-lt"/>
                </a:rPr>
                <a:t>Projekt współfinansowany przez Unię Europejską z Europejskiego Funduszu Społecznego</a:t>
              </a: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" y="5407900"/>
              <a:ext cx="7164000" cy="82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171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0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142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06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9B95-F983-48B2-83A7-6E469A702E30}" type="datetimeFigureOut">
              <a:rPr lang="pl-PL" smtClean="0"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3AEE-819A-49BC-A4AE-29F85F7658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2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ocialmediaexaminer.com/" TargetMode="External"/><Relationship Id="rId5" Type="http://schemas.openxmlformats.org/officeDocument/2006/relationships/hyperlink" Target="https://socialmediaexplorer.com/" TargetMode="External"/><Relationship Id="rId4" Type="http://schemas.openxmlformats.org/officeDocument/2006/relationships/hyperlink" Target="https://www.socialmediatoda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548680"/>
            <a:ext cx="1748857" cy="153664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5330" y="2604301"/>
            <a:ext cx="743344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Media społecznościowe u beneficjentów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RPO WŁ na lata 2014-2020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Trener: Ewa Gadomska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Łódź, 11 września 2019 r.</a:t>
            </a:r>
          </a:p>
        </p:txBody>
      </p:sp>
    </p:spTree>
    <p:extLst>
      <p:ext uri="{BB962C8B-B14F-4D97-AF65-F5344CB8AC3E}">
        <p14:creationId xmlns:p14="http://schemas.microsoft.com/office/powerpoint/2010/main" val="384246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E01D5-FC8C-4D70-81FB-D8193DEF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548680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pc="-75" dirty="0">
                <a:solidFill>
                  <a:srgbClr val="E98E09"/>
                </a:solidFill>
              </a:rPr>
              <a:t>UNFOLD</a:t>
            </a:r>
            <a:r>
              <a:rPr lang="pl-PL" spc="-75" dirty="0">
                <a:solidFill>
                  <a:srgbClr val="E98E09"/>
                </a:solidFill>
              </a:rPr>
              <a:t>, OVER</a:t>
            </a:r>
            <a:endParaRPr lang="en-US" spc="-75" dirty="0">
              <a:solidFill>
                <a:srgbClr val="E98E09"/>
              </a:solidFill>
            </a:endParaRPr>
          </a:p>
        </p:txBody>
      </p:sp>
      <p:pic>
        <p:nvPicPr>
          <p:cNvPr id="7" name="Obraz 3" descr="Obraz zawierający zrzut ekranu&#10;&#10;Opis wygenerowany automatycznie">
            <a:extLst>
              <a:ext uri="{FF2B5EF4-FFF2-40B4-BE49-F238E27FC236}">
                <a16:creationId xmlns:a16="http://schemas.microsoft.com/office/drawing/2014/main" id="{026A3A7A-6462-4521-A45A-D14B76439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4920"/>
            <a:ext cx="8229600" cy="4176522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ED36434-0919-4B05-90A4-495C5FE61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80DDF5F-3E3D-408E-BED0-A28D138E1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>
            <a:extLst>
              <a:ext uri="{FF2B5EF4-FFF2-40B4-BE49-F238E27FC236}">
                <a16:creationId xmlns:a16="http://schemas.microsoft.com/office/drawing/2014/main" id="{1F15C216-F50F-40A5-8DAE-514E4860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1028700"/>
            <a:ext cx="822960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pl-PL" dirty="0">
                <a:solidFill>
                  <a:srgbClr val="E98E09"/>
                </a:solidFill>
              </a:rPr>
              <a:t>YOU TUBE</a:t>
            </a:r>
          </a:p>
        </p:txBody>
      </p:sp>
      <p:graphicFrame>
        <p:nvGraphicFramePr>
          <p:cNvPr id="38916" name="Symbol zastępczy zawartości 2">
            <a:extLst>
              <a:ext uri="{FF2B5EF4-FFF2-40B4-BE49-F238E27FC236}">
                <a16:creationId xmlns:a16="http://schemas.microsoft.com/office/drawing/2014/main" id="{31056D14-2CE6-45E5-A1C0-7C4BF0E18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022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5ABA4D8D-D592-4A12-BA0A-42F293E5B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2A14CD4-1069-4363-86BC-B85162BD38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A61135-EDB7-4CD6-8D67-88799E19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332656"/>
            <a:ext cx="433785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altLang="pl-PL" sz="3000" dirty="0">
                <a:solidFill>
                  <a:srgbClr val="E98E09"/>
                </a:solidFill>
              </a:rPr>
              <a:t>Do czego możemy wykorzystać </a:t>
            </a:r>
            <a:r>
              <a:rPr lang="pl-PL" altLang="pl-PL" sz="3000" dirty="0" err="1">
                <a:solidFill>
                  <a:srgbClr val="E98E09"/>
                </a:solidFill>
              </a:rPr>
              <a:t>Twittera</a:t>
            </a:r>
            <a:r>
              <a:rPr lang="pl-PL" altLang="pl-PL" sz="3000" dirty="0">
                <a:solidFill>
                  <a:srgbClr val="E98E09"/>
                </a:solidFill>
              </a:rPr>
              <a:t>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0AC3F39-ED27-4521-8D2D-5283E83CC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107126"/>
              </p:ext>
            </p:extLst>
          </p:nvPr>
        </p:nvGraphicFramePr>
        <p:xfrm>
          <a:off x="755576" y="1844824"/>
          <a:ext cx="7931224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5B24F5DA-8D20-4045-974B-3AFC3762FA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9BCC65-F4D1-4BB1-9673-A705F9569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62" y="6126163"/>
            <a:ext cx="5328592" cy="614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A4100B-70EF-4AD4-A0A8-EFDA2226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en-US" spc="-75" dirty="0">
                <a:solidFill>
                  <a:srgbClr val="E98E09"/>
                </a:solidFill>
              </a:rPr>
              <a:t>LinkedIn</a:t>
            </a:r>
          </a:p>
        </p:txBody>
      </p:sp>
      <p:pic>
        <p:nvPicPr>
          <p:cNvPr id="33794" name="Obraz 3">
            <a:extLst>
              <a:ext uri="{FF2B5EF4-FFF2-40B4-BE49-F238E27FC236}">
                <a16:creationId xmlns:a16="http://schemas.microsoft.com/office/drawing/2014/main" id="{AE2BA001-F64F-4478-A204-6516FD054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0"/>
          <a:stretch/>
        </p:blipFill>
        <p:spPr bwMode="auto">
          <a:xfrm>
            <a:off x="1809611" y="1772816"/>
            <a:ext cx="6901027" cy="3795299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85880B6-3C51-4003-B06E-AB29AA886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66761E-B2B3-4186-A36D-6C1C382BC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>
            <a:extLst>
              <a:ext uri="{FF2B5EF4-FFF2-40B4-BE49-F238E27FC236}">
                <a16:creationId xmlns:a16="http://schemas.microsoft.com/office/drawing/2014/main" id="{E4373A46-9A17-437D-A812-70FBD35F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/>
            <a:r>
              <a:rPr lang="pl-PL" altLang="pl-PL" sz="3600" dirty="0">
                <a:solidFill>
                  <a:srgbClr val="E98E09"/>
                </a:solidFill>
              </a:rPr>
              <a:t>Cele założenia konta (GL&amp;LI)</a:t>
            </a:r>
          </a:p>
        </p:txBody>
      </p:sp>
      <p:graphicFrame>
        <p:nvGraphicFramePr>
          <p:cNvPr id="44037" name="Symbol zastępczy zawartości 2">
            <a:extLst>
              <a:ext uri="{FF2B5EF4-FFF2-40B4-BE49-F238E27FC236}">
                <a16:creationId xmlns:a16="http://schemas.microsoft.com/office/drawing/2014/main" id="{52BAC596-EA37-4310-B5FB-3F1FD6FF1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61103"/>
              </p:ext>
            </p:extLst>
          </p:nvPr>
        </p:nvGraphicFramePr>
        <p:xfrm>
          <a:off x="1973498" y="1556792"/>
          <a:ext cx="6707088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BB841A72-B2B2-47A3-B1AB-BA76EDAD9F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8CD71D-8BF7-4A31-A0E7-7D6DF04A97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75956"/>
            <a:ext cx="7772400" cy="1362075"/>
          </a:xfrm>
        </p:spPr>
        <p:txBody>
          <a:bodyPr/>
          <a:lstStyle/>
          <a:p>
            <a:r>
              <a:rPr lang="pl-PL" dirty="0">
                <a:solidFill>
                  <a:srgbClr val="E98E09"/>
                </a:solidFill>
              </a:rPr>
              <a:t>BUDOWANIE ZAANGAŻOWANIA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FB6118-8586-48C3-AC1A-809F12EC2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JĘZYK I STYL KOMUNIKACJI DOPASOWANY DO ODBIORCY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B78909-4B3B-49DF-8C85-7F498086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DA28EB-9582-4787-8222-C54FBA4D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l-PL" sz="3700" dirty="0">
                <a:solidFill>
                  <a:srgbClr val="E98E09"/>
                </a:solidFill>
              </a:rPr>
              <a:t>Nowoczesna komunikacja </a:t>
            </a:r>
            <a:br>
              <a:rPr lang="pl-PL" sz="3700" dirty="0">
                <a:solidFill>
                  <a:srgbClr val="E98E09"/>
                </a:solidFill>
              </a:rPr>
            </a:br>
            <a:r>
              <a:rPr lang="pl-PL" sz="3700" dirty="0">
                <a:solidFill>
                  <a:srgbClr val="E98E09"/>
                </a:solidFill>
              </a:rPr>
              <a:t>w </a:t>
            </a:r>
            <a:r>
              <a:rPr lang="pl-PL" sz="3700" dirty="0" err="1">
                <a:solidFill>
                  <a:srgbClr val="E98E09"/>
                </a:solidFill>
              </a:rPr>
              <a:t>social</a:t>
            </a:r>
            <a:r>
              <a:rPr lang="pl-PL" sz="3700" dirty="0">
                <a:solidFill>
                  <a:srgbClr val="E98E09"/>
                </a:solidFill>
              </a:rPr>
              <a:t> media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B86F57-59BF-4CBF-AAAE-FEA041785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67745B-6270-4CF0-B904-552956B14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5468" indent="-288036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pl-PL" sz="2200"/>
          </a:p>
          <a:p>
            <a:pPr marL="315468" indent="-288036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pl-PL" sz="2200"/>
              <a:t>	Komunikacja w social media to już po prostu rozmowa. </a:t>
            </a:r>
          </a:p>
          <a:p>
            <a:pPr marL="315468" indent="-288036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pl-PL" sz="2200"/>
          </a:p>
          <a:p>
            <a:pPr marL="315468" indent="-288036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pl-PL" sz="2200"/>
              <a:t>	Jednak wbrew pozorom, taki „ludzki” charakter rozmów stanowi największy problem, bo wymaga przestawienia się z literackiego, PR-owego języka na bardziej potoczny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F0A8FE-8B71-4D3C-BF65-87EA43A4F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869C6BC-5856-4A92-928A-2C5B94166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626F8-5B83-4CFC-95C2-0AF2F4B4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3700" dirty="0">
                <a:solidFill>
                  <a:srgbClr val="E98E09"/>
                </a:solidFill>
              </a:rPr>
              <a:t>Podejście do komunikacji </a:t>
            </a:r>
            <a:br>
              <a:rPr lang="pl-PL" sz="3700" dirty="0">
                <a:solidFill>
                  <a:srgbClr val="E98E09"/>
                </a:solidFill>
              </a:rPr>
            </a:br>
            <a:r>
              <a:rPr lang="pl-PL" sz="3700" dirty="0">
                <a:solidFill>
                  <a:srgbClr val="E98E09"/>
                </a:solidFill>
              </a:rPr>
              <a:t>w </a:t>
            </a:r>
            <a:r>
              <a:rPr lang="pl-PL" sz="3700" dirty="0" err="1">
                <a:solidFill>
                  <a:srgbClr val="E98E09"/>
                </a:solidFill>
              </a:rPr>
              <a:t>social</a:t>
            </a:r>
            <a:r>
              <a:rPr lang="pl-PL" sz="3700" dirty="0">
                <a:solidFill>
                  <a:srgbClr val="E98E09"/>
                </a:solidFill>
              </a:rPr>
              <a:t> media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121D92C-D74F-4228-9FB3-C02ECC502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827651"/>
              </p:ext>
            </p:extLst>
          </p:nvPr>
        </p:nvGraphicFramePr>
        <p:xfrm>
          <a:off x="1402690" y="1772816"/>
          <a:ext cx="7283152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21AF3EC-9FB7-4A76-8B48-8B43F91DCF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10E789-BB36-46B4-8986-7F6EACCED5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D2DC14-67FC-436D-A2B3-9869ED6AD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663621"/>
              </p:ext>
            </p:extLst>
          </p:nvPr>
        </p:nvGraphicFramePr>
        <p:xfrm>
          <a:off x="1475656" y="404664"/>
          <a:ext cx="903052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5F5825DB-FDEE-4FCE-BE4A-EED615C708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C4A271D-B3C2-4933-83C6-8C16C6BACD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41146-5A0A-42AD-9CE2-6E88C78E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304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 dirty="0" err="1">
                <a:solidFill>
                  <a:srgbClr val="E98E09"/>
                </a:solidFill>
              </a:rPr>
              <a:t>Jak</a:t>
            </a:r>
            <a:r>
              <a:rPr lang="en-US" sz="3200" dirty="0">
                <a:solidFill>
                  <a:srgbClr val="E98E09"/>
                </a:solidFill>
              </a:rPr>
              <a:t> </a:t>
            </a:r>
            <a:r>
              <a:rPr lang="en-US" sz="3200" dirty="0" err="1">
                <a:solidFill>
                  <a:srgbClr val="E98E09"/>
                </a:solidFill>
              </a:rPr>
              <a:t>budować</a:t>
            </a:r>
            <a:r>
              <a:rPr lang="pl-PL" sz="3200" dirty="0">
                <a:solidFill>
                  <a:srgbClr val="E98E09"/>
                </a:solidFill>
              </a:rPr>
              <a:t> </a:t>
            </a:r>
            <a:r>
              <a:rPr lang="en-US" sz="3200" dirty="0" err="1">
                <a:solidFill>
                  <a:srgbClr val="E98E09"/>
                </a:solidFill>
              </a:rPr>
              <a:t>zaangażowanie</a:t>
            </a:r>
            <a:r>
              <a:rPr lang="en-US" sz="3200" dirty="0">
                <a:solidFill>
                  <a:srgbClr val="E98E09"/>
                </a:solidFill>
              </a:rPr>
              <a:t>?</a:t>
            </a:r>
          </a:p>
        </p:txBody>
      </p:sp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D03ACA20-A1B1-469F-A549-C0F16C449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051871"/>
              </p:ext>
            </p:extLst>
          </p:nvPr>
        </p:nvGraphicFramePr>
        <p:xfrm>
          <a:off x="2926160" y="1494906"/>
          <a:ext cx="5760640" cy="438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8FE1AE2-0E80-4757-BCE8-1FB418232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FAF6FDE-6891-41C5-BC41-50788E23B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09571" y="476672"/>
            <a:ext cx="5060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C000"/>
                </a:solidFill>
                <a:latin typeface="Century Gothic" panose="020B0502020202020204" pitchFamily="34" charset="0"/>
                <a:cs typeface="Arial" pitchFamily="34" charset="0"/>
              </a:rPr>
              <a:t>Agenda</a:t>
            </a:r>
            <a:endParaRPr lang="pl-PL" sz="2800" dirty="0">
              <a:latin typeface="Century Gothic" panose="020B0502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723929"/>
            <a:ext cx="5688632" cy="113772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3A2D32B-8647-4832-8BDD-90904B78F285}"/>
              </a:ext>
            </a:extLst>
          </p:cNvPr>
          <p:cNvSpPr txBox="1"/>
          <p:nvPr/>
        </p:nvSpPr>
        <p:spPr>
          <a:xfrm>
            <a:off x="696281" y="1843950"/>
            <a:ext cx="7857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Profesjonalna strona na portalu Facebook, Instagram, Twitter, </a:t>
            </a:r>
            <a:r>
              <a:rPr lang="pl-PL" sz="2000" dirty="0" err="1"/>
              <a:t>Youtubie</a:t>
            </a:r>
            <a:r>
              <a:rPr lang="pl-PL" sz="2000" dirty="0"/>
              <a:t> do promocji wydarzeń, rekrutacji w projekcie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Styl komunikacji dostosowany do grupy docelowej- posty angażujące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Tworzenie strategii obecności na Facebooku, Instagramie, </a:t>
            </a:r>
            <a:r>
              <a:rPr lang="pl-PL" sz="2000" dirty="0" err="1"/>
              <a:t>Twitterze</a:t>
            </a:r>
            <a:r>
              <a:rPr lang="pl-PL" sz="2000" dirty="0"/>
              <a:t>, </a:t>
            </a:r>
            <a:r>
              <a:rPr lang="pl-PL" sz="2000" dirty="0" err="1"/>
              <a:t>Youtubie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Narzędzia i serwisy wspierające działania w mediach społecznościowych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Warsztatowe przećwiczenia tworzenia oraz analizowanie wyników kampanii w mediach społecznościowych (narzędzia analizy)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Pytania i odpowiedzi </a:t>
            </a:r>
          </a:p>
        </p:txBody>
      </p:sp>
    </p:spTree>
    <p:extLst>
      <p:ext uri="{BB962C8B-B14F-4D97-AF65-F5344CB8AC3E}">
        <p14:creationId xmlns:p14="http://schemas.microsoft.com/office/powerpoint/2010/main" val="1564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ytuł 1">
            <a:extLst>
              <a:ext uri="{FF2B5EF4-FFF2-40B4-BE49-F238E27FC236}">
                <a16:creationId xmlns:a16="http://schemas.microsoft.com/office/drawing/2014/main" id="{95C67AC9-0DBC-4334-854E-18B15201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en-US" altLang="pl-PL" spc="-75" dirty="0">
                <a:solidFill>
                  <a:srgbClr val="E98E09"/>
                </a:solidFill>
              </a:rPr>
              <a:t>RTM</a:t>
            </a:r>
          </a:p>
        </p:txBody>
      </p:sp>
      <p:pic>
        <p:nvPicPr>
          <p:cNvPr id="80899" name="Symbol zastępczy zawartości 4" descr="Obraz zawierający zrzut ekranu, zdjęcie&#10;&#10;Opis wygenerowany automatycznie">
            <a:extLst>
              <a:ext uri="{FF2B5EF4-FFF2-40B4-BE49-F238E27FC236}">
                <a16:creationId xmlns:a16="http://schemas.microsoft.com/office/drawing/2014/main" id="{738958EC-F913-4C93-A7EE-1E7E5CB16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b="454"/>
          <a:stretch/>
        </p:blipFill>
        <p:spPr>
          <a:xfrm>
            <a:off x="462920" y="1417638"/>
            <a:ext cx="8229600" cy="4525963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2F79168-0A43-4AF8-BB2B-D467AFCEE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EF7B57B-F17A-4609-85A2-040CE3205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433367" cy="125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9B52D8-D845-4A86-B341-6AD7780A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700128"/>
            <a:ext cx="2870143" cy="3450887"/>
          </a:xfrm>
        </p:spPr>
        <p:txBody>
          <a:bodyPr>
            <a:normAutofit/>
          </a:bodyPr>
          <a:lstStyle/>
          <a:p>
            <a:r>
              <a:rPr lang="pl-PL" altLang="pl-PL" sz="4000" dirty="0">
                <a:solidFill>
                  <a:srgbClr val="E98E09"/>
                </a:solidFill>
                <a:cs typeface="Trebuchet MS" panose="020B0603020202020204" pitchFamily="34" charset="0"/>
              </a:rPr>
              <a:t>Twórz różnorodne treści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98B9110-5FDF-4D9E-A4C7-DAB41992A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532481"/>
              </p:ext>
            </p:extLst>
          </p:nvPr>
        </p:nvGraphicFramePr>
        <p:xfrm>
          <a:off x="2819922" y="1268760"/>
          <a:ext cx="6134389" cy="406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D0063C1-8F50-428D-B686-660F8458C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47FC4DD-CBC3-4E1D-B7A6-012694697B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>
            <a:extLst>
              <a:ext uri="{FF2B5EF4-FFF2-40B4-BE49-F238E27FC236}">
                <a16:creationId xmlns:a16="http://schemas.microsoft.com/office/drawing/2014/main" id="{FF73863D-878A-4FF9-A505-8CD2570D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700128"/>
            <a:ext cx="2366087" cy="3450887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E98E09"/>
                </a:solidFill>
                <a:cs typeface="Trebuchet MS" panose="020B0603020202020204" pitchFamily="34" charset="0"/>
              </a:rPr>
              <a:t>6 typów treści, które wyzwalają udostępnienia</a:t>
            </a:r>
          </a:p>
        </p:txBody>
      </p:sp>
      <p:graphicFrame>
        <p:nvGraphicFramePr>
          <p:cNvPr id="56324" name="Symbol zastępczy zawartości 2">
            <a:extLst>
              <a:ext uri="{FF2B5EF4-FFF2-40B4-BE49-F238E27FC236}">
                <a16:creationId xmlns:a16="http://schemas.microsoft.com/office/drawing/2014/main" id="{E796D38A-9330-4233-9E58-ED65EFE51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59452"/>
              </p:ext>
            </p:extLst>
          </p:nvPr>
        </p:nvGraphicFramePr>
        <p:xfrm>
          <a:off x="2771800" y="980728"/>
          <a:ext cx="6182512" cy="450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3FDDB5C-7BA5-4381-8AA7-3423DA73AE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0D9241-E698-4981-A62F-B2761E9C8C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505376" cy="132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>
            <a:extLst>
              <a:ext uri="{FF2B5EF4-FFF2-40B4-BE49-F238E27FC236}">
                <a16:creationId xmlns:a16="http://schemas.microsoft.com/office/drawing/2014/main" id="{12C37A9B-E632-4DFA-B3EF-A58AF0A0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700128"/>
            <a:ext cx="2210612" cy="3450887"/>
          </a:xfrm>
        </p:spPr>
        <p:txBody>
          <a:bodyPr>
            <a:normAutofit/>
          </a:bodyPr>
          <a:lstStyle/>
          <a:p>
            <a:r>
              <a:rPr lang="pl-PL" altLang="pl-PL" sz="3600" dirty="0">
                <a:solidFill>
                  <a:srgbClr val="E98E09"/>
                </a:solidFill>
                <a:cs typeface="Trebuchet MS" panose="020B0603020202020204" pitchFamily="34" charset="0"/>
              </a:rPr>
              <a:t>Sprawdź, czy Twój wpis:</a:t>
            </a:r>
          </a:p>
        </p:txBody>
      </p:sp>
      <p:graphicFrame>
        <p:nvGraphicFramePr>
          <p:cNvPr id="58372" name="Symbol zastępczy zawartości 2">
            <a:extLst>
              <a:ext uri="{FF2B5EF4-FFF2-40B4-BE49-F238E27FC236}">
                <a16:creationId xmlns:a16="http://schemas.microsoft.com/office/drawing/2014/main" id="{3BB1A073-6F3E-4169-8767-B71E8D051D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9923" y="1521344"/>
          <a:ext cx="5796200" cy="3815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8A15801B-CB85-47B6-9E36-9A0CDEF41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" y="198638"/>
            <a:ext cx="1505376" cy="13227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9F3BDBB-328B-4A38-A63E-E9E4C30300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>
            <a:extLst>
              <a:ext uri="{FF2B5EF4-FFF2-40B4-BE49-F238E27FC236}">
                <a16:creationId xmlns:a16="http://schemas.microsoft.com/office/drawing/2014/main" id="{FEB36AD6-E609-4D29-87C8-8B7DFA78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44824"/>
            <a:ext cx="2922875" cy="2441448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altLang="pl-PL" sz="4125" spc="-75" dirty="0" err="1">
                <a:solidFill>
                  <a:srgbClr val="E98E09"/>
                </a:solidFill>
              </a:rPr>
              <a:t>Pamiętaj</a:t>
            </a:r>
            <a:r>
              <a:rPr lang="en-US" altLang="pl-PL" sz="4125" spc="-75" dirty="0">
                <a:solidFill>
                  <a:srgbClr val="E98E09"/>
                </a:solidFill>
              </a:rPr>
              <a:t> </a:t>
            </a:r>
            <a:r>
              <a:rPr lang="pl-PL" altLang="pl-PL" sz="4125" spc="-75" dirty="0">
                <a:solidFill>
                  <a:srgbClr val="E98E09"/>
                </a:solidFill>
              </a:rPr>
              <a:t>                </a:t>
            </a:r>
            <a:r>
              <a:rPr lang="en-US" altLang="pl-PL" sz="4125" spc="-75" dirty="0">
                <a:solidFill>
                  <a:srgbClr val="E98E09"/>
                </a:solidFill>
              </a:rPr>
              <a:t>o </a:t>
            </a:r>
            <a:r>
              <a:rPr lang="en-US" altLang="pl-PL" sz="4125" spc="-75" dirty="0" err="1">
                <a:solidFill>
                  <a:srgbClr val="E98E09"/>
                </a:solidFill>
              </a:rPr>
              <a:t>atrakcyjnej</a:t>
            </a:r>
            <a:r>
              <a:rPr lang="en-US" altLang="pl-PL" sz="4125" spc="-75" dirty="0">
                <a:solidFill>
                  <a:srgbClr val="E98E09"/>
                </a:solidFill>
              </a:rPr>
              <a:t> </a:t>
            </a:r>
            <a:r>
              <a:rPr lang="en-US" altLang="pl-PL" sz="4125" spc="-75" dirty="0" err="1">
                <a:solidFill>
                  <a:srgbClr val="E98E09"/>
                </a:solidFill>
              </a:rPr>
              <a:t>grafice</a:t>
            </a:r>
            <a:endParaRPr lang="en-US" altLang="pl-PL" sz="4125" spc="-75" dirty="0">
              <a:solidFill>
                <a:srgbClr val="E98E09"/>
              </a:solidFill>
            </a:endParaRPr>
          </a:p>
        </p:txBody>
      </p:sp>
      <p:pic>
        <p:nvPicPr>
          <p:cNvPr id="77827" name="Symbol zastępczy zawartości 4">
            <a:extLst>
              <a:ext uri="{FF2B5EF4-FFF2-40B4-BE49-F238E27FC236}">
                <a16:creationId xmlns:a16="http://schemas.microsoft.com/office/drawing/2014/main" id="{3795CD2D-6174-4634-A21A-AC2B090E2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88" y="1691113"/>
            <a:ext cx="5985700" cy="33220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058FD63-9C03-4085-9ADA-96FDFD2BF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7562DBD-257F-4A39-B49D-6D7669E50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" y="198638"/>
            <a:ext cx="1505376" cy="132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ytuł 1">
            <a:extLst>
              <a:ext uri="{FF2B5EF4-FFF2-40B4-BE49-F238E27FC236}">
                <a16:creationId xmlns:a16="http://schemas.microsoft.com/office/drawing/2014/main" id="{8AC0ACCF-1E15-4E4E-BA7C-CB82C44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1" y="2708920"/>
            <a:ext cx="3012087" cy="941602"/>
          </a:xfrm>
        </p:spPr>
        <p:txBody>
          <a:bodyPr>
            <a:normAutofit fontScale="90000"/>
          </a:bodyPr>
          <a:lstStyle/>
          <a:p>
            <a:r>
              <a:rPr lang="pl-PL" altLang="pl-PL" dirty="0">
                <a:solidFill>
                  <a:srgbClr val="E98E09"/>
                </a:solidFill>
                <a:cs typeface="Trebuchet MS" panose="020B0603020202020204" pitchFamily="34" charset="0"/>
              </a:rPr>
              <a:t>Pamiętaj </a:t>
            </a:r>
            <a:br>
              <a:rPr lang="pl-PL" altLang="pl-PL" dirty="0">
                <a:solidFill>
                  <a:srgbClr val="E98E09"/>
                </a:solidFill>
                <a:cs typeface="Trebuchet MS" panose="020B0603020202020204" pitchFamily="34" charset="0"/>
              </a:rPr>
            </a:br>
            <a:r>
              <a:rPr lang="pl-PL" altLang="pl-PL" dirty="0">
                <a:solidFill>
                  <a:srgbClr val="E98E09"/>
                </a:solidFill>
                <a:cs typeface="Trebuchet MS" panose="020B0603020202020204" pitchFamily="34" charset="0"/>
              </a:rPr>
              <a:t>o typografii</a:t>
            </a:r>
          </a:p>
        </p:txBody>
      </p:sp>
      <p:pic>
        <p:nvPicPr>
          <p:cNvPr id="78851" name="Symbol zastępczy zawartości 4">
            <a:extLst>
              <a:ext uri="{FF2B5EF4-FFF2-40B4-BE49-F238E27FC236}">
                <a16:creationId xmlns:a16="http://schemas.microsoft.com/office/drawing/2014/main" id="{E433266E-6C72-4CCC-B24D-E50979B8D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67408" y="1700808"/>
            <a:ext cx="5897080" cy="327287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FC3D6CA-9791-4A35-A34A-3FF200B95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" y="198638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B30CE6D-0CF0-410B-8BAD-71773B2E8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75956"/>
            <a:ext cx="8206680" cy="1362075"/>
          </a:xfrm>
        </p:spPr>
        <p:txBody>
          <a:bodyPr/>
          <a:lstStyle/>
          <a:p>
            <a:r>
              <a:rPr lang="pl-PL" dirty="0">
                <a:solidFill>
                  <a:srgbClr val="E98E09"/>
                </a:solidFill>
              </a:rPr>
              <a:t>TYPY ANGAŻUJĄCYCH POSTÓW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FB6118-8586-48C3-AC1A-809F12EC2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JĘZYK I STYL KOMUNIKACJI DOPASOWANY DO ODBIORCY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B78909-4B3B-49DF-8C85-7F498086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A0370-172F-48EC-A332-99C29BFA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235" y="4648087"/>
            <a:ext cx="7547948" cy="104047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l"/>
            <a:r>
              <a:rPr lang="en-US" sz="3600" spc="-75" dirty="0">
                <a:solidFill>
                  <a:srgbClr val="E98E09"/>
                </a:solidFill>
              </a:rPr>
              <a:t>Co </a:t>
            </a:r>
            <a:r>
              <a:rPr lang="en-US" sz="3600" spc="-75" dirty="0" err="1">
                <a:solidFill>
                  <a:srgbClr val="E98E09"/>
                </a:solidFill>
              </a:rPr>
              <a:t>wybierasz</a:t>
            </a:r>
            <a:r>
              <a:rPr lang="en-US" sz="3600" spc="-75" dirty="0">
                <a:solidFill>
                  <a:srgbClr val="E98E09"/>
                </a:solidFill>
              </a:rPr>
              <a:t>?</a:t>
            </a:r>
            <a:br>
              <a:rPr lang="en-US" sz="3600" spc="-75" dirty="0">
                <a:solidFill>
                  <a:srgbClr val="E98E09"/>
                </a:solidFill>
              </a:rPr>
            </a:br>
            <a:r>
              <a:rPr lang="en-US" sz="3600" spc="-75" dirty="0" err="1">
                <a:solidFill>
                  <a:srgbClr val="E98E09"/>
                </a:solidFill>
              </a:rPr>
              <a:t>Głosowanie</a:t>
            </a:r>
            <a:r>
              <a:rPr lang="en-US" sz="3600" spc="-75" dirty="0">
                <a:solidFill>
                  <a:srgbClr val="E98E09"/>
                </a:solidFill>
              </a:rPr>
              <a:t> </a:t>
            </a:r>
            <a:r>
              <a:rPr lang="en-US" sz="3600" spc="-75" dirty="0" err="1">
                <a:solidFill>
                  <a:srgbClr val="E98E09"/>
                </a:solidFill>
              </a:rPr>
              <a:t>reakcjami</a:t>
            </a:r>
            <a:r>
              <a:rPr lang="en-US" sz="3600" spc="-75" dirty="0">
                <a:solidFill>
                  <a:srgbClr val="E98E09"/>
                </a:solidFill>
              </a:rPr>
              <a:t> </a:t>
            </a:r>
            <a:r>
              <a:rPr lang="en-US" sz="3600" spc="-75" dirty="0" err="1">
                <a:solidFill>
                  <a:srgbClr val="E98E09"/>
                </a:solidFill>
              </a:rPr>
              <a:t>lub</a:t>
            </a:r>
            <a:r>
              <a:rPr lang="en-US" sz="3600" spc="-75" dirty="0">
                <a:solidFill>
                  <a:srgbClr val="E98E09"/>
                </a:solidFill>
              </a:rPr>
              <a:t> w </a:t>
            </a:r>
            <a:r>
              <a:rPr lang="en-US" sz="3600" spc="-75" dirty="0" err="1">
                <a:solidFill>
                  <a:srgbClr val="E98E09"/>
                </a:solidFill>
              </a:rPr>
              <a:t>komentarzach</a:t>
            </a:r>
            <a:endParaRPr lang="en-US" sz="3600" spc="-75" dirty="0">
              <a:solidFill>
                <a:srgbClr val="E98E09"/>
              </a:solidFill>
            </a:endParaRPr>
          </a:p>
        </p:txBody>
      </p:sp>
      <p:pic>
        <p:nvPicPr>
          <p:cNvPr id="7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34018B23-F14B-4EF8-BEF1-C527CD942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43" y="662941"/>
            <a:ext cx="3231243" cy="3735541"/>
          </a:xfrm>
          <a:prstGeom prst="rect">
            <a:avLst/>
          </a:prstGeom>
        </p:spPr>
      </p:pic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C5817DAE-7446-4ADD-B56C-6627D5631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85" y="413335"/>
            <a:ext cx="3228998" cy="423475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A4B1710-B894-4215-A6BE-36A7EA3D9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E9880EF-1CD7-4466-94FC-CE2A0F7F5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" y="198638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9FF8F-0ED8-4203-98C6-3683242B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6912"/>
            <a:ext cx="3744416" cy="10709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pc="-75" dirty="0" err="1">
                <a:solidFill>
                  <a:srgbClr val="E98E09"/>
                </a:solidFill>
              </a:rPr>
              <a:t>Oznacz</a:t>
            </a:r>
            <a:r>
              <a:rPr lang="en-US" spc="-75" dirty="0">
                <a:solidFill>
                  <a:srgbClr val="E98E09"/>
                </a:solidFill>
              </a:rPr>
              <a:t> </a:t>
            </a:r>
            <a:r>
              <a:rPr lang="en-US" spc="-75" dirty="0" err="1">
                <a:solidFill>
                  <a:srgbClr val="E98E09"/>
                </a:solidFill>
              </a:rPr>
              <a:t>znajomego</a:t>
            </a:r>
            <a:endParaRPr lang="en-US" spc="-75" dirty="0">
              <a:solidFill>
                <a:srgbClr val="E98E09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038B524-EB97-440D-8936-72B9A21A7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7277"/>
            <a:ext cx="4248472" cy="553547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5954F11-CA9D-45C8-A26D-C5DC16491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" y="198638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1690AC3-EB77-4E53-903D-6112015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25127-7A32-47B8-8FD9-C7BD7CE0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96896"/>
            <a:ext cx="2885948" cy="244144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425" spc="-75" dirty="0" err="1">
                <a:solidFill>
                  <a:srgbClr val="E98E09"/>
                </a:solidFill>
              </a:rPr>
              <a:t>Gry</a:t>
            </a:r>
            <a:r>
              <a:rPr lang="en-US" sz="4425" spc="-75" dirty="0">
                <a:solidFill>
                  <a:srgbClr val="E98E09"/>
                </a:solidFill>
              </a:rPr>
              <a:t>, </a:t>
            </a:r>
            <a:r>
              <a:rPr lang="en-US" sz="4425" spc="-75" dirty="0" err="1">
                <a:solidFill>
                  <a:srgbClr val="E98E09"/>
                </a:solidFill>
              </a:rPr>
              <a:t>zagadki</a:t>
            </a:r>
            <a:endParaRPr lang="en-US" sz="4425" spc="-75" dirty="0">
              <a:solidFill>
                <a:srgbClr val="E98E09"/>
              </a:solidFill>
            </a:endParaRPr>
          </a:p>
        </p:txBody>
      </p:sp>
      <p:pic>
        <p:nvPicPr>
          <p:cNvPr id="5" name="Symbol zastępczy zawartości 4" descr="Obraz zawierający droga, tekst&#10;&#10;Opis wygenerowany automatycznie">
            <a:extLst>
              <a:ext uri="{FF2B5EF4-FFF2-40B4-BE49-F238E27FC236}">
                <a16:creationId xmlns:a16="http://schemas.microsoft.com/office/drawing/2014/main" id="{FC53E0C8-01E2-4278-9F66-80AF7319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27" y="718601"/>
            <a:ext cx="2856713" cy="3156590"/>
          </a:xfrm>
          <a:prstGeom prst="rect">
            <a:avLst/>
          </a:prstGeom>
        </p:spPr>
      </p:pic>
      <p:pic>
        <p:nvPicPr>
          <p:cNvPr id="7" name="Obraz 6" descr="Obraz zawierający tekst, gazeta&#10;&#10;Opis wygenerowany automatycznie">
            <a:extLst>
              <a:ext uri="{FF2B5EF4-FFF2-40B4-BE49-F238E27FC236}">
                <a16:creationId xmlns:a16="http://schemas.microsoft.com/office/drawing/2014/main" id="{87A8349F-BD83-4A0B-BE39-0A360BE0A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89" y="692696"/>
            <a:ext cx="2626077" cy="509917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FB96680-A7BB-4E2C-957C-BBD2B8475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404032C-2B7A-4E10-8AED-E13BC72DE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" y="198638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75956"/>
            <a:ext cx="7772400" cy="1362075"/>
          </a:xfrm>
        </p:spPr>
        <p:txBody>
          <a:bodyPr/>
          <a:lstStyle/>
          <a:p>
            <a:r>
              <a:rPr lang="pl-PL" dirty="0">
                <a:solidFill>
                  <a:srgbClr val="E98E09"/>
                </a:solidFill>
              </a:rPr>
              <a:t>Profesjonalna strona/ profil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FB6118-8586-48C3-AC1A-809F12EC2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FACEBOOK, INSTAGRAM, TWITTER, YOU TUBE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A78F1F6-038F-411D-985F-607DA8D7D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1DF5E4-45BF-4F04-933D-A8CADB0A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46" y="1831086"/>
            <a:ext cx="2882557" cy="244144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425" spc="-75" dirty="0" err="1">
                <a:solidFill>
                  <a:srgbClr val="E98E09"/>
                </a:solidFill>
              </a:rPr>
              <a:t>Gry</a:t>
            </a:r>
            <a:r>
              <a:rPr lang="en-US" sz="4425" spc="-75" dirty="0">
                <a:solidFill>
                  <a:srgbClr val="E98E09"/>
                </a:solidFill>
              </a:rPr>
              <a:t>, </a:t>
            </a:r>
            <a:r>
              <a:rPr lang="en-US" sz="4425" spc="-75" dirty="0" err="1">
                <a:solidFill>
                  <a:srgbClr val="E98E09"/>
                </a:solidFill>
              </a:rPr>
              <a:t>zagadki</a:t>
            </a:r>
            <a:endParaRPr lang="en-US" sz="4425" spc="-75" dirty="0">
              <a:solidFill>
                <a:srgbClr val="E98E09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D3A1DD3-F396-4213-B239-A17B230F2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7" r="3" b="17577"/>
          <a:stretch/>
        </p:blipFill>
        <p:spPr>
          <a:xfrm>
            <a:off x="5148064" y="2903220"/>
            <a:ext cx="3930402" cy="2758027"/>
          </a:xfrm>
          <a:prstGeom prst="rect">
            <a:avLst/>
          </a:prstGeom>
        </p:spPr>
      </p:pic>
      <p:pic>
        <p:nvPicPr>
          <p:cNvPr id="7" name="Obraz 6" descr="Obraz zawierający zrzut ekranu&#10;&#10;Opis wygenerowany automatycznie">
            <a:extLst>
              <a:ext uri="{FF2B5EF4-FFF2-40B4-BE49-F238E27FC236}">
                <a16:creationId xmlns:a16="http://schemas.microsoft.com/office/drawing/2014/main" id="{4A2D9646-BA97-4A66-86D3-790A806A2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 r="1" b="20856"/>
          <a:stretch/>
        </p:blipFill>
        <p:spPr>
          <a:xfrm>
            <a:off x="2808410" y="332656"/>
            <a:ext cx="4321016" cy="3320612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AE8685D-C993-42DF-8F80-0F7A73489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B16B6A8-08D7-499C-9353-5151B0BA5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32CE6-CC33-40EE-83C5-12D6B811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831086"/>
            <a:ext cx="2763803" cy="244144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425" spc="-75" dirty="0" err="1">
                <a:solidFill>
                  <a:srgbClr val="E98E09"/>
                </a:solidFill>
              </a:rPr>
              <a:t>Gry</a:t>
            </a:r>
            <a:r>
              <a:rPr lang="en-US" sz="4425" spc="-75" dirty="0">
                <a:solidFill>
                  <a:srgbClr val="E98E09"/>
                </a:solidFill>
              </a:rPr>
              <a:t>, </a:t>
            </a:r>
            <a:r>
              <a:rPr lang="en-US" sz="4425" spc="-75" dirty="0" err="1">
                <a:solidFill>
                  <a:srgbClr val="E98E09"/>
                </a:solidFill>
              </a:rPr>
              <a:t>zagadki</a:t>
            </a:r>
            <a:endParaRPr lang="en-US" sz="4425" spc="-75" dirty="0">
              <a:solidFill>
                <a:srgbClr val="E98E09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56E4F60-3D1C-4FE1-8383-87CCD3E9F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-1" b="8698"/>
          <a:stretch/>
        </p:blipFill>
        <p:spPr>
          <a:xfrm>
            <a:off x="3221475" y="556628"/>
            <a:ext cx="5815021" cy="486831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5439DC6-7709-4DDF-A648-23FD2CC94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9642738-F9A5-4256-8B5E-61BA82AB1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F1622-86B2-4361-88D9-D2A11D91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7" y="1831086"/>
            <a:ext cx="2444016" cy="138189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400" spc="-75" dirty="0" err="1">
                <a:solidFill>
                  <a:srgbClr val="E98E09"/>
                </a:solidFill>
              </a:rPr>
              <a:t>Pytaj</a:t>
            </a:r>
            <a:r>
              <a:rPr lang="en-US" sz="5400" spc="-75" dirty="0">
                <a:solidFill>
                  <a:srgbClr val="E98E09"/>
                </a:solidFill>
              </a:rPr>
              <a:t> </a:t>
            </a:r>
          </a:p>
        </p:txBody>
      </p:sp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C902559A-DAAC-40F7-9340-B1AA3D6FA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7" y="188640"/>
            <a:ext cx="3820682" cy="551723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4BB5AF2-DFB5-47B9-B0F1-D5112F05B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427861D-6996-46A5-89F5-C68251B34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02273-F1CD-4454-8404-71D1A4E5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208276"/>
            <a:ext cx="2444016" cy="244144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400" spc="-75" dirty="0" err="1">
                <a:solidFill>
                  <a:srgbClr val="E98E09"/>
                </a:solidFill>
              </a:rPr>
              <a:t>Zabawa</a:t>
            </a:r>
            <a:r>
              <a:rPr lang="en-US" sz="5400" spc="-75" dirty="0">
                <a:solidFill>
                  <a:srgbClr val="E98E09"/>
                </a:solidFill>
              </a:rPr>
              <a:t> </a:t>
            </a:r>
            <a:r>
              <a:rPr lang="en-US" sz="5400" spc="-75" dirty="0" err="1">
                <a:solidFill>
                  <a:srgbClr val="E98E09"/>
                </a:solidFill>
              </a:rPr>
              <a:t>formą</a:t>
            </a:r>
            <a:endParaRPr lang="en-US" sz="5400" spc="-75" dirty="0">
              <a:solidFill>
                <a:srgbClr val="E98E09"/>
              </a:solidFill>
            </a:endParaRPr>
          </a:p>
        </p:txBody>
      </p:sp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1D43994-9758-4C77-9304-A13BA90BD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67" y="188640"/>
            <a:ext cx="3960440" cy="573977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2896D74-310E-4B4E-AEEE-1601923F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751EBE8-A7E3-4B42-8C67-A897259EF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E906DA-68D9-45A7-9171-1AC6BF87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5" y="1831086"/>
            <a:ext cx="2885948" cy="187644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425" spc="-75" dirty="0" err="1">
                <a:solidFill>
                  <a:srgbClr val="E98E09"/>
                </a:solidFill>
              </a:rPr>
              <a:t>Cykle</a:t>
            </a:r>
            <a:r>
              <a:rPr lang="en-US" sz="4425" spc="-75" dirty="0"/>
              <a:t> </a:t>
            </a:r>
          </a:p>
        </p:txBody>
      </p:sp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85295F02-CBDB-4299-ADC9-7EEF66CFF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2885948" cy="2510774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C6A56B8-D8BD-4D2C-9013-847F2D387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8"/>
            <a:ext cx="2483352" cy="44148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3059349-ABB2-44CD-A470-A2568B5B6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888D4F-57A4-41E6-951E-F2595F77F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5EEE6B-C8DD-4A85-9896-BA1F9C2B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68" y="4920373"/>
            <a:ext cx="7658147" cy="799268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r"/>
            <a:r>
              <a:rPr lang="en-US" sz="3200" spc="-75" dirty="0" err="1">
                <a:solidFill>
                  <a:srgbClr val="E98E09"/>
                </a:solidFill>
              </a:rPr>
              <a:t>Odbiorcy</a:t>
            </a:r>
            <a:r>
              <a:rPr lang="en-US" sz="3200" spc="-75" dirty="0">
                <a:solidFill>
                  <a:srgbClr val="E98E09"/>
                </a:solidFill>
              </a:rPr>
              <a:t> </a:t>
            </a:r>
            <a:r>
              <a:rPr lang="en-US" sz="3200" spc="-75" dirty="0" err="1">
                <a:solidFill>
                  <a:srgbClr val="E98E09"/>
                </a:solidFill>
              </a:rPr>
              <a:t>najlepszymi</a:t>
            </a:r>
            <a:r>
              <a:rPr lang="en-US" sz="3200" spc="-75" dirty="0">
                <a:solidFill>
                  <a:srgbClr val="E98E09"/>
                </a:solidFill>
              </a:rPr>
              <a:t> </a:t>
            </a:r>
            <a:r>
              <a:rPr lang="en-US" sz="3200" spc="-75" dirty="0" err="1">
                <a:solidFill>
                  <a:srgbClr val="E98E09"/>
                </a:solidFill>
              </a:rPr>
              <a:t>ambasadorami</a:t>
            </a:r>
            <a:r>
              <a:rPr lang="en-US" sz="3200" spc="-75" dirty="0">
                <a:solidFill>
                  <a:srgbClr val="E98E09"/>
                </a:solidFill>
              </a:rPr>
              <a:t> </a:t>
            </a:r>
            <a:r>
              <a:rPr lang="pl-PL" sz="3200" spc="-75" dirty="0">
                <a:solidFill>
                  <a:srgbClr val="E98E09"/>
                </a:solidFill>
              </a:rPr>
              <a:t/>
            </a:r>
            <a:br>
              <a:rPr lang="pl-PL" sz="3200" spc="-75" dirty="0">
                <a:solidFill>
                  <a:srgbClr val="E98E09"/>
                </a:solidFill>
              </a:rPr>
            </a:br>
            <a:r>
              <a:rPr lang="pl-PL" sz="3200" spc="-75" dirty="0">
                <a:solidFill>
                  <a:srgbClr val="E98E09"/>
                </a:solidFill>
              </a:rPr>
              <a:t>Praca z </a:t>
            </a:r>
            <a:r>
              <a:rPr lang="pl-PL" sz="3200" spc="-75" dirty="0" err="1">
                <a:solidFill>
                  <a:srgbClr val="E98E09"/>
                </a:solidFill>
              </a:rPr>
              <a:t>influencerami</a:t>
            </a:r>
            <a:r>
              <a:rPr lang="pl-PL" sz="3200" spc="-75" dirty="0">
                <a:solidFill>
                  <a:srgbClr val="E98E09"/>
                </a:solidFill>
              </a:rPr>
              <a:t> </a:t>
            </a:r>
            <a:endParaRPr lang="en-US" sz="3200" spc="-75" dirty="0">
              <a:solidFill>
                <a:srgbClr val="E98E09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7B29F3-BFE9-4B9E-9E4B-D7A113D0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68399"/>
            <a:ext cx="4078524" cy="2844769"/>
          </a:xfrm>
          <a:prstGeom prst="rect">
            <a:avLst/>
          </a:prstGeom>
        </p:spPr>
      </p:pic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138EC497-8302-44B4-B1A6-21E86CA23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55" y="332656"/>
            <a:ext cx="3030815" cy="406820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0D81AFC-84D2-400A-AEB1-B7911A108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44252"/>
            <a:ext cx="6192688" cy="7137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7B471CD-7BFF-4118-ABCB-851ABDCC7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1417F-8361-43FC-9F6B-62F7F5F8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728" y="4386958"/>
            <a:ext cx="2041422" cy="799268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4425" spc="-75" dirty="0">
                <a:solidFill>
                  <a:srgbClr val="E98E09"/>
                </a:solidFill>
              </a:rPr>
              <a:t>„</a:t>
            </a:r>
            <a:r>
              <a:rPr lang="en-US" sz="4425" spc="-75" dirty="0" err="1">
                <a:solidFill>
                  <a:srgbClr val="E98E09"/>
                </a:solidFill>
              </a:rPr>
              <a:t>tytuły</a:t>
            </a:r>
            <a:r>
              <a:rPr lang="en-US" sz="4425" spc="-75" dirty="0">
                <a:solidFill>
                  <a:srgbClr val="E98E09"/>
                </a:solidFill>
              </a:rPr>
              <a:t> </a:t>
            </a:r>
            <a:r>
              <a:rPr lang="en-US" sz="4425" spc="-75" dirty="0" err="1">
                <a:solidFill>
                  <a:srgbClr val="E98E09"/>
                </a:solidFill>
              </a:rPr>
              <a:t>filmów</a:t>
            </a:r>
            <a:r>
              <a:rPr lang="en-US" sz="4425" spc="-75" dirty="0">
                <a:solidFill>
                  <a:srgbClr val="E98E09"/>
                </a:solidFill>
              </a:rPr>
              <a:t>”</a:t>
            </a:r>
          </a:p>
        </p:txBody>
      </p:sp>
      <p:pic>
        <p:nvPicPr>
          <p:cNvPr id="4" name="Symbol zastępczy zawartości 3" descr="Obraz zawierający zrzut ekranu&#10;&#10;Opis wygenerowany automatycznie">
            <a:extLst>
              <a:ext uri="{FF2B5EF4-FFF2-40B4-BE49-F238E27FC236}">
                <a16:creationId xmlns:a16="http://schemas.microsoft.com/office/drawing/2014/main" id="{BADED19E-2C81-45A3-B00D-3C1F24C6E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566" b="3"/>
          <a:stretch/>
        </p:blipFill>
        <p:spPr>
          <a:xfrm>
            <a:off x="2024491" y="332656"/>
            <a:ext cx="4787766" cy="3252393"/>
          </a:xfrm>
          <a:prstGeom prst="rect">
            <a:avLst/>
          </a:prstGeom>
        </p:spPr>
      </p:pic>
      <p:pic>
        <p:nvPicPr>
          <p:cNvPr id="6" name="Obraz 5" descr="Obraz zawierający zrzut ekranu, tekst&#10;&#10;Opis wygenerowany automatycznie">
            <a:extLst>
              <a:ext uri="{FF2B5EF4-FFF2-40B4-BE49-F238E27FC236}">
                <a16:creationId xmlns:a16="http://schemas.microsoft.com/office/drawing/2014/main" id="{59F4812A-FF24-430E-A2CC-A7C49CD3F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3885" r="3334" b="24830"/>
          <a:stretch/>
        </p:blipFill>
        <p:spPr>
          <a:xfrm>
            <a:off x="4518587" y="2636912"/>
            <a:ext cx="4587340" cy="325239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2B96EF4-693D-4A9F-A99E-B97F0B1F7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416924-1E12-4919-8453-10DB12C5C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3" y="6144252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4AE736-2A28-4535-95F3-ED2B0636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50" y="1261247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pc="-75" dirty="0" err="1">
                <a:solidFill>
                  <a:srgbClr val="E98E09"/>
                </a:solidFill>
              </a:rPr>
              <a:t>Zadanie</a:t>
            </a:r>
            <a:r>
              <a:rPr lang="en-US" spc="-75" dirty="0">
                <a:solidFill>
                  <a:srgbClr val="E98E09"/>
                </a:solidFill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5A6A88-325B-45A3-AC43-FACDB75F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1760" y="2243001"/>
            <a:ext cx="3240360" cy="324036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E53BD5-1A5B-45B2-90E4-67C30DDBB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43001"/>
            <a:ext cx="4038600" cy="38831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E98E09"/>
                </a:solidFill>
              </a:rPr>
              <a:t>Testujemy</a:t>
            </a:r>
            <a:r>
              <a:rPr lang="en-US" dirty="0">
                <a:solidFill>
                  <a:srgbClr val="E98E09"/>
                </a:solidFill>
              </a:rPr>
              <a:t> </a:t>
            </a:r>
            <a:r>
              <a:rPr lang="en-US" dirty="0" err="1">
                <a:solidFill>
                  <a:srgbClr val="E98E09"/>
                </a:solidFill>
              </a:rPr>
              <a:t>poszczególne</a:t>
            </a:r>
            <a:r>
              <a:rPr lang="en-US" dirty="0">
                <a:solidFill>
                  <a:srgbClr val="E98E09"/>
                </a:solidFill>
              </a:rPr>
              <a:t> </a:t>
            </a:r>
            <a:r>
              <a:rPr lang="pl-PL" dirty="0">
                <a:solidFill>
                  <a:srgbClr val="E98E09"/>
                </a:solidFill>
              </a:rPr>
              <a:t>typy treści</a:t>
            </a:r>
            <a:endParaRPr lang="en-US" dirty="0">
              <a:solidFill>
                <a:srgbClr val="E98E09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6D28A2A-EF9C-41FF-9097-2B2542005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3" y="6144252"/>
            <a:ext cx="6192688" cy="7137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4B75942-38B6-47F0-84B3-EAFB3C42B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993083"/>
            <a:ext cx="7772400" cy="1362075"/>
          </a:xfrm>
        </p:spPr>
        <p:txBody>
          <a:bodyPr/>
          <a:lstStyle/>
          <a:p>
            <a:r>
              <a:rPr lang="pl-PL" dirty="0">
                <a:solidFill>
                  <a:srgbClr val="E98E09"/>
                </a:solidFill>
              </a:rPr>
              <a:t>STRATEGIA OBECNOŚCI </a:t>
            </a:r>
            <a:br>
              <a:rPr lang="pl-PL" dirty="0">
                <a:solidFill>
                  <a:srgbClr val="E98E09"/>
                </a:solidFill>
              </a:rPr>
            </a:br>
            <a:r>
              <a:rPr lang="pl-PL" dirty="0">
                <a:solidFill>
                  <a:srgbClr val="E98E09"/>
                </a:solidFill>
              </a:rPr>
              <a:t>W SOCIAL MEDIA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FB6118-8586-48C3-AC1A-809F12EC2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2492896"/>
            <a:ext cx="7772400" cy="1500187"/>
          </a:xfrm>
        </p:spPr>
        <p:txBody>
          <a:bodyPr/>
          <a:lstStyle/>
          <a:p>
            <a:r>
              <a:rPr lang="pl-PL" dirty="0"/>
              <a:t>FACEBOOK, INSTAGRAM, TWITTER, YOU TUBE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B78909-4B3B-49DF-8C85-7F498086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>
            <a:extLst>
              <a:ext uri="{FF2B5EF4-FFF2-40B4-BE49-F238E27FC236}">
                <a16:creationId xmlns:a16="http://schemas.microsoft.com/office/drawing/2014/main" id="{239AE0BB-2103-478F-9710-7BD550F3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24" y="1575897"/>
            <a:ext cx="496855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altLang="pl-PL" spc="-75" dirty="0" err="1">
                <a:solidFill>
                  <a:srgbClr val="E98E09"/>
                </a:solidFill>
              </a:rPr>
              <a:t>Cele</a:t>
            </a:r>
            <a:r>
              <a:rPr lang="en-US" altLang="pl-PL" spc="-75" dirty="0">
                <a:solidFill>
                  <a:srgbClr val="E98E09"/>
                </a:solidFill>
              </a:rPr>
              <a:t> </a:t>
            </a:r>
          </a:p>
        </p:txBody>
      </p:sp>
      <p:pic>
        <p:nvPicPr>
          <p:cNvPr id="65539" name="Picture 2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40176DA2-F82F-4818-BDB5-A7BE5514E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4"/>
          <a:stretch/>
        </p:blipFill>
        <p:spPr bwMode="auto">
          <a:xfrm>
            <a:off x="457200" y="2690475"/>
            <a:ext cx="8229600" cy="2345413"/>
          </a:xfrm>
          <a:prstGeom prst="rect">
            <a:avLst/>
          </a:prstGeom>
          <a:solidFill>
            <a:schemeClr val="accent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20A6A75-19EC-47D0-A265-6192F7E47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F73FA7-73CD-4CD6-9B72-D15C24DCD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A9111B14-78B5-46EE-B2D4-2713E9FA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dirty="0">
                <a:solidFill>
                  <a:srgbClr val="E98E09"/>
                </a:solidFill>
              </a:rPr>
              <a:t>Użytkownicy Facebooka w PL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D2542B7-46DB-4B7F-8D7F-D2A9C1F41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8" y="701929"/>
            <a:ext cx="5486400" cy="3936492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2218E67-6509-4B92-8028-0AF67323D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493264" cy="13120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2C03B0E-5D8E-4B83-840D-F4E3DDA11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>
            <a:extLst>
              <a:ext uri="{FF2B5EF4-FFF2-40B4-BE49-F238E27FC236}">
                <a16:creationId xmlns:a16="http://schemas.microsoft.com/office/drawing/2014/main" id="{BC6C0274-3B5E-4E3D-AC49-BA69A86B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24903"/>
            <a:ext cx="2210612" cy="3450887"/>
          </a:xfrm>
        </p:spPr>
        <p:txBody>
          <a:bodyPr>
            <a:normAutofit/>
          </a:bodyPr>
          <a:lstStyle/>
          <a:p>
            <a:r>
              <a:rPr lang="pl-PL" altLang="pl-PL" sz="4000" dirty="0">
                <a:solidFill>
                  <a:srgbClr val="E98E09"/>
                </a:solidFill>
              </a:rPr>
              <a:t>Znajdź swój styl i język </a:t>
            </a:r>
          </a:p>
        </p:txBody>
      </p:sp>
      <p:graphicFrame>
        <p:nvGraphicFramePr>
          <p:cNvPr id="70661" name="Symbol zastępczy zawartości 2">
            <a:extLst>
              <a:ext uri="{FF2B5EF4-FFF2-40B4-BE49-F238E27FC236}">
                <a16:creationId xmlns:a16="http://schemas.microsoft.com/office/drawing/2014/main" id="{FD22D8D6-7928-475F-B29D-662FF0F709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9923" y="1521344"/>
          <a:ext cx="5796200" cy="3815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517B765-B968-476D-A0BF-2351130623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EDC589-F628-405D-8E79-8E24CD9461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ytuł 1">
            <a:extLst>
              <a:ext uri="{FF2B5EF4-FFF2-40B4-BE49-F238E27FC236}">
                <a16:creationId xmlns:a16="http://schemas.microsoft.com/office/drawing/2014/main" id="{8FD00B8C-A4ED-42F4-A3B6-AFE91058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340768"/>
            <a:ext cx="8229600" cy="75892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l-PL" altLang="pl-PL" sz="3600" dirty="0">
                <a:solidFill>
                  <a:srgbClr val="E98E09"/>
                </a:solidFill>
              </a:rPr>
              <a:t>Planuj – stwórz kalendarz postów</a:t>
            </a:r>
          </a:p>
        </p:txBody>
      </p:sp>
      <p:graphicFrame>
        <p:nvGraphicFramePr>
          <p:cNvPr id="72709" name="Symbol zastępczy zawartości 2">
            <a:extLst>
              <a:ext uri="{FF2B5EF4-FFF2-40B4-BE49-F238E27FC236}">
                <a16:creationId xmlns:a16="http://schemas.microsoft.com/office/drawing/2014/main" id="{656605AC-E911-414B-8938-F7E40DC18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966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17F6861-E2BC-4AD6-AD82-648042227F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B5B853-9592-4F54-A1D0-07C930974E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ytuł 1">
            <a:extLst>
              <a:ext uri="{FF2B5EF4-FFF2-40B4-BE49-F238E27FC236}">
                <a16:creationId xmlns:a16="http://schemas.microsoft.com/office/drawing/2014/main" id="{4EEE1E21-28E2-4A6D-8333-02BF4EB3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700128"/>
            <a:ext cx="2210612" cy="34508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200" dirty="0">
                <a:solidFill>
                  <a:srgbClr val="E98E09"/>
                </a:solidFill>
              </a:rPr>
              <a:t>Wskaźniki – co możemy mierzyć?</a:t>
            </a:r>
          </a:p>
        </p:txBody>
      </p:sp>
      <p:graphicFrame>
        <p:nvGraphicFramePr>
          <p:cNvPr id="75780" name="Symbol zastępczy zawartości 2">
            <a:extLst>
              <a:ext uri="{FF2B5EF4-FFF2-40B4-BE49-F238E27FC236}">
                <a16:creationId xmlns:a16="http://schemas.microsoft.com/office/drawing/2014/main" id="{340E3E7E-7D9B-434A-A9CA-81267AF6C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89737"/>
              </p:ext>
            </p:extLst>
          </p:nvPr>
        </p:nvGraphicFramePr>
        <p:xfrm>
          <a:off x="3210524" y="849993"/>
          <a:ext cx="56166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445266C2-BFF7-4138-8B2E-FB4D26EFCF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9AACF2B-8A29-4059-A647-D9FE1CE632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1E71B-1AC2-40B2-A799-7BA52878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7" y="1831086"/>
            <a:ext cx="7442021" cy="24414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/>
            <a:r>
              <a:rPr lang="en-US" dirty="0" err="1">
                <a:solidFill>
                  <a:srgbClr val="E98E09"/>
                </a:solidFill>
              </a:rPr>
              <a:t>Tworzymy</a:t>
            </a:r>
            <a:r>
              <a:rPr lang="pl-PL" dirty="0">
                <a:solidFill>
                  <a:srgbClr val="E98E09"/>
                </a:solidFill>
              </a:rPr>
              <a:t> strategię                  i</a:t>
            </a:r>
            <a:r>
              <a:rPr lang="en-US" dirty="0">
                <a:solidFill>
                  <a:srgbClr val="E98E09"/>
                </a:solidFill>
              </a:rPr>
              <a:t> content plan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90F5C6-86E7-491C-BEF7-807AA528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6527" y="3920917"/>
            <a:ext cx="2266216" cy="1281869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r"/>
            <a:r>
              <a:rPr lang="en-US" sz="1350">
                <a:solidFill>
                  <a:srgbClr val="FFFFFF"/>
                </a:solidFill>
              </a:rPr>
              <a:t>WARSZTATY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ADEA3C-2C3F-4423-BCD0-7C28AD88E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C164C9E-F984-4589-B6B5-6E5AFE7D2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8640"/>
            <a:ext cx="1505376" cy="1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E98E09"/>
                </a:solidFill>
              </a:rPr>
              <a:t>NARZĘDZIA I SERWISY WSPIERAJĄCE DZIAŁANIA                     W SOCIAL MEDIA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B78909-4B3B-49DF-8C85-7F498086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A5818C-C1D7-493A-AA91-CFDE921A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764704"/>
            <a:ext cx="5781328" cy="847332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>
                <a:solidFill>
                  <a:srgbClr val="E98E09"/>
                </a:solidFill>
              </a:rPr>
              <a:t>Narzędzia do tworzenia grafik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8F7B2-03B6-4759-8AC2-C93C4A8FE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008" y="2051112"/>
            <a:ext cx="7355160" cy="389363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E98E09"/>
                </a:solidFill>
              </a:rPr>
              <a:t>CANVA.COM</a:t>
            </a:r>
          </a:p>
          <a:p>
            <a:r>
              <a:rPr lang="pl-PL" sz="2000" dirty="0">
                <a:solidFill>
                  <a:srgbClr val="E98E09"/>
                </a:solidFill>
              </a:rPr>
              <a:t>SPARK.ADOBE.COM</a:t>
            </a:r>
          </a:p>
          <a:p>
            <a:r>
              <a:rPr lang="pl-PL" sz="2000" dirty="0">
                <a:solidFill>
                  <a:srgbClr val="E98E09"/>
                </a:solidFill>
              </a:rPr>
              <a:t>GIFMAKER.ME</a:t>
            </a:r>
          </a:p>
          <a:p>
            <a:pPr marL="0" indent="0">
              <a:buNone/>
            </a:pPr>
            <a:endParaRPr lang="pl-PL" sz="24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4C64C0-4EE0-4257-BC6B-F8DD0EF15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80928"/>
            <a:ext cx="4865166" cy="28483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A3EC25-FD81-403B-87CD-F66E061E0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ECD0714-3CE7-4B83-8513-31A04906A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C1EA73F5-456F-49B8-A44C-7C47B0E2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682352"/>
            <a:ext cx="466725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l-PL" altLang="pl-PL" dirty="0">
                <a:solidFill>
                  <a:srgbClr val="E98E09"/>
                </a:solidFill>
                <a:cs typeface="Trebuchet MS" panose="020B0603020202020204" pitchFamily="34" charset="0"/>
              </a:rPr>
              <a:t>Skąd brać pomysły na posty</a:t>
            </a:r>
          </a:p>
        </p:txBody>
      </p:sp>
      <p:sp>
        <p:nvSpPr>
          <p:cNvPr id="11267" name="Symbol zastępczy zawartości 2">
            <a:extLst>
              <a:ext uri="{FF2B5EF4-FFF2-40B4-BE49-F238E27FC236}">
                <a16:creationId xmlns:a16="http://schemas.microsoft.com/office/drawing/2014/main" id="{EAA1BE50-E5D9-4983-8D35-ECBB5465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2269207"/>
            <a:ext cx="3591335" cy="3334941"/>
          </a:xfrm>
        </p:spPr>
        <p:txBody>
          <a:bodyPr/>
          <a:lstStyle/>
          <a:p>
            <a:pPr fontAlgn="auto">
              <a:buFont typeface="Wingdings 2" charset="2"/>
              <a:buChar char=""/>
              <a:defRPr/>
            </a:pPr>
            <a:r>
              <a:rPr lang="pl-PL" altLang="pl-PL" sz="2400" dirty="0">
                <a:solidFill>
                  <a:srgbClr val="E98E09"/>
                </a:solidFill>
              </a:rPr>
              <a:t> </a:t>
            </a:r>
            <a:r>
              <a:rPr lang="pl-PL" altLang="pl-PL" sz="2400" dirty="0" err="1">
                <a:solidFill>
                  <a:srgbClr val="E98E09"/>
                </a:solidFill>
              </a:rPr>
              <a:t>semstorm</a:t>
            </a:r>
            <a:endParaRPr lang="pl-PL" altLang="pl-PL" sz="2400" dirty="0">
              <a:solidFill>
                <a:srgbClr val="E98E09"/>
              </a:solidFill>
            </a:endParaRPr>
          </a:p>
          <a:p>
            <a:pPr fontAlgn="auto">
              <a:buFont typeface="Wingdings 2" charset="2"/>
              <a:buChar char=""/>
              <a:defRPr/>
            </a:pPr>
            <a:r>
              <a:rPr lang="pl-PL" altLang="pl-PL" sz="2400" dirty="0">
                <a:solidFill>
                  <a:srgbClr val="E98E09"/>
                </a:solidFill>
              </a:rPr>
              <a:t> answerthepublic.com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3CF41D1-0E9B-4A5A-95D3-6DA26491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0" y="2060848"/>
            <a:ext cx="4667250" cy="35433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EDF365B-23B3-4D38-9082-1A612290B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1DB291-C44F-483C-8A89-3E016319E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93096"/>
            <a:ext cx="7772400" cy="136207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E98E09"/>
                </a:solidFill>
              </a:rPr>
              <a:t>WARSZTATY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B78909-4B3B-49DF-8C85-7F498086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93096"/>
            <a:ext cx="7772400" cy="136207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E98E09"/>
                </a:solidFill>
              </a:rPr>
              <a:t>PYTANIA I ODPOWIEDZI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B78909-4B3B-49DF-8C85-7F498086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2A2-F2E1-4998-B2B4-5B6CF557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919564"/>
            <a:ext cx="7772400" cy="136207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E98E09"/>
                </a:solidFill>
              </a:rPr>
              <a:t>źródła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2EA0D-532B-4B02-BA1D-4D7E99636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748857" cy="15366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8B78909-4B3B-49DF-8C85-7F498086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020584E-5FAD-455D-A16A-FFDD1E476674}"/>
              </a:ext>
            </a:extLst>
          </p:cNvPr>
          <p:cNvSpPr txBox="1"/>
          <p:nvPr/>
        </p:nvSpPr>
        <p:spPr>
          <a:xfrm>
            <a:off x="1040767" y="298674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4"/>
              </a:rPr>
              <a:t>https://www.socialmediatoday.com/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5"/>
              </a:rPr>
              <a:t>https://socialmediaexplorer.com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6"/>
              </a:rPr>
              <a:t>https://www.socialmediaexaminer.com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4"/>
              </a:rPr>
              <a:t>https://www.socialmediatoday.com/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77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A9111B14-78B5-46EE-B2D4-2713E9FA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dirty="0">
                <a:solidFill>
                  <a:srgbClr val="E98E09"/>
                </a:solidFill>
              </a:rPr>
              <a:t>Użytkownicy </a:t>
            </a:r>
            <a:r>
              <a:rPr lang="pl-PL" altLang="pl-PL" sz="2400" dirty="0" err="1">
                <a:solidFill>
                  <a:srgbClr val="E98E09"/>
                </a:solidFill>
              </a:rPr>
              <a:t>Instagramu</a:t>
            </a:r>
            <a:r>
              <a:rPr lang="pl-PL" altLang="pl-PL" sz="2400" dirty="0">
                <a:solidFill>
                  <a:srgbClr val="E98E09"/>
                </a:solidFill>
              </a:rPr>
              <a:t> w 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6F27957-FA62-47EF-B703-1CBBD99A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8" y="653923"/>
            <a:ext cx="5486400" cy="4032503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649262D-F242-4FB7-A305-0C609A2B8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493264" cy="131206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CE5B68D-5117-494D-B178-068AB1456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07087"/>
            <a:ext cx="7164000" cy="8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548680"/>
            <a:ext cx="1748857" cy="153664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2256" y="2819744"/>
            <a:ext cx="601959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DZIĘKUJĘ ZA UDZIAŁ W SZKOLENIU!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Trener: Ewa Gadomska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Łódź, 11 września 2019 r.</a:t>
            </a:r>
          </a:p>
        </p:txBody>
      </p:sp>
    </p:spTree>
    <p:extLst>
      <p:ext uri="{BB962C8B-B14F-4D97-AF65-F5344CB8AC3E}">
        <p14:creationId xmlns:p14="http://schemas.microsoft.com/office/powerpoint/2010/main" val="425690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1D126B-4400-43AA-A2FE-ED19060B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4374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altLang="pl-PL" sz="3700" dirty="0">
                <a:solidFill>
                  <a:srgbClr val="E98E09"/>
                </a:solidFill>
              </a:rPr>
              <a:t>Zalety używania Facebooka </a:t>
            </a:r>
            <a:br>
              <a:rPr lang="pl-PL" altLang="pl-PL" sz="3700" dirty="0">
                <a:solidFill>
                  <a:srgbClr val="E98E09"/>
                </a:solidFill>
              </a:rPr>
            </a:br>
            <a:r>
              <a:rPr lang="pl-PL" altLang="pl-PL" sz="3700" dirty="0">
                <a:solidFill>
                  <a:srgbClr val="E98E09"/>
                </a:solidFill>
              </a:rPr>
              <a:t>do celów promocyjnych:</a:t>
            </a:r>
          </a:p>
        </p:txBody>
      </p:sp>
      <p:graphicFrame>
        <p:nvGraphicFramePr>
          <p:cNvPr id="26629" name="Symbol zastępczy zawartości 2">
            <a:extLst>
              <a:ext uri="{FF2B5EF4-FFF2-40B4-BE49-F238E27FC236}">
                <a16:creationId xmlns:a16="http://schemas.microsoft.com/office/drawing/2014/main" id="{57A6F59A-D333-434C-BA97-5CDBA35F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0794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D2BDC154-1770-4D26-8AE7-4A9642C5D5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486574" cy="13061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F077281-5C1A-4A01-8300-DB2FCB261A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>
            <a:extLst>
              <a:ext uri="{FF2B5EF4-FFF2-40B4-BE49-F238E27FC236}">
                <a16:creationId xmlns:a16="http://schemas.microsoft.com/office/drawing/2014/main" id="{013B3655-B73F-43AD-9977-BE826D7B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700128"/>
            <a:ext cx="2210612" cy="34508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3200" dirty="0">
                <a:solidFill>
                  <a:srgbClr val="E98E09"/>
                </a:solidFill>
                <a:ea typeface="+mj-ea"/>
              </a:rPr>
              <a:t>FACEBOOK</a:t>
            </a:r>
            <a:endParaRPr lang="pl-PL" dirty="0">
              <a:solidFill>
                <a:srgbClr val="E98E09"/>
              </a:solidFill>
              <a:ea typeface="+mj-ea"/>
            </a:endParaRPr>
          </a:p>
        </p:txBody>
      </p:sp>
      <p:graphicFrame>
        <p:nvGraphicFramePr>
          <p:cNvPr id="35846" name="Symbol zastępczy zawartości 2">
            <a:extLst>
              <a:ext uri="{FF2B5EF4-FFF2-40B4-BE49-F238E27FC236}">
                <a16:creationId xmlns:a16="http://schemas.microsoft.com/office/drawing/2014/main" id="{3CE9359B-41D6-466F-AD50-8FE47F555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073320"/>
              </p:ext>
            </p:extLst>
          </p:nvPr>
        </p:nvGraphicFramePr>
        <p:xfrm>
          <a:off x="2699792" y="1124744"/>
          <a:ext cx="625451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62DA4490-2DBC-4D6F-BD9D-065CD054D0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486574" cy="13061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1D72939-3847-4BBA-BE31-E66B06FA51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DB71C-F14D-47C6-AF00-8F63957C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9428" y="2420888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en-US" spc="-75" dirty="0">
                <a:solidFill>
                  <a:srgbClr val="E98E09"/>
                </a:solidFill>
              </a:rPr>
              <a:t>Instagram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7F7955-2A60-4135-A204-24550518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692696"/>
            <a:ext cx="4680520" cy="5115323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7206FB1-859C-4C62-B057-EB66020ED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" y="178598"/>
            <a:ext cx="1568527" cy="13781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54FDACE-527A-4BB5-80E1-88A99602C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5C7BE-5A03-4B65-A731-0694ED56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995390"/>
            <a:ext cx="4608512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r"/>
            <a:r>
              <a:rPr lang="pl-PL" dirty="0">
                <a:solidFill>
                  <a:srgbClr val="E98E09"/>
                </a:solidFill>
              </a:rPr>
              <a:t>To co z tym Instagramem?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79DF37-9047-4D21-A2DD-0CB1C8535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158" y="2173173"/>
            <a:ext cx="4100264" cy="3633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Koncepcja profilu</a:t>
            </a:r>
          </a:p>
          <a:p>
            <a:r>
              <a:rPr lang="pl-PL" dirty="0"/>
              <a:t>Spójność</a:t>
            </a:r>
          </a:p>
          <a:p>
            <a:r>
              <a:rPr lang="pl-PL" dirty="0" err="1"/>
              <a:t>Hashtagi</a:t>
            </a:r>
            <a:r>
              <a:rPr lang="pl-PL" dirty="0"/>
              <a:t> (zakazane #)</a:t>
            </a:r>
          </a:p>
          <a:p>
            <a:r>
              <a:rPr lang="pl-PL" dirty="0" err="1"/>
              <a:t>Insta</a:t>
            </a:r>
            <a:r>
              <a:rPr lang="pl-PL" dirty="0"/>
              <a:t> story </a:t>
            </a:r>
          </a:p>
          <a:p>
            <a:r>
              <a:rPr lang="pl-PL" dirty="0"/>
              <a:t>Cross współprace </a:t>
            </a:r>
          </a:p>
          <a:p>
            <a:r>
              <a:rPr lang="pl-PL" dirty="0"/>
              <a:t>Kampanie z </a:t>
            </a:r>
            <a:r>
              <a:rPr lang="pl-PL" dirty="0" err="1"/>
              <a:t>influencerami</a:t>
            </a:r>
            <a:r>
              <a:rPr lang="pl-PL" dirty="0"/>
              <a:t> </a:t>
            </a:r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9F48C9D3-1D59-43AC-B8D2-DCDA47881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/>
          <a:stretch/>
        </p:blipFill>
        <p:spPr>
          <a:xfrm>
            <a:off x="5938479" y="620688"/>
            <a:ext cx="2758363" cy="4726782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F56051F-F6F6-4EFF-9572-0F1A34CAA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" y="178598"/>
            <a:ext cx="1486574" cy="13061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DFB8A81-7AE2-430E-BD5F-F2F77ED68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58590"/>
            <a:ext cx="6192688" cy="7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3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677</Words>
  <Application>Microsoft Office PowerPoint</Application>
  <PresentationFormat>Pokaz na ekranie (4:3)</PresentationFormat>
  <Paragraphs>181</Paragraphs>
  <Slides>50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50</vt:i4>
      </vt:variant>
    </vt:vector>
  </HeadingPairs>
  <TitlesOfParts>
    <vt:vector size="59" baseType="lpstr">
      <vt:lpstr>Arial</vt:lpstr>
      <vt:lpstr>Calibri</vt:lpstr>
      <vt:lpstr>Century Gothic</vt:lpstr>
      <vt:lpstr>Open sans</vt:lpstr>
      <vt:lpstr>Times New Roman</vt:lpstr>
      <vt:lpstr>Trebuchet MS</vt:lpstr>
      <vt:lpstr>Wingdings 2</vt:lpstr>
      <vt:lpstr>Motyw pakietu Office</vt:lpstr>
      <vt:lpstr>1_Motyw pakietu Office</vt:lpstr>
      <vt:lpstr>Prezentacja programu PowerPoint</vt:lpstr>
      <vt:lpstr>Prezentacja programu PowerPoint</vt:lpstr>
      <vt:lpstr>Profesjonalna strona/ profil</vt:lpstr>
      <vt:lpstr>Użytkownicy Facebooka w PL</vt:lpstr>
      <vt:lpstr>Użytkownicy Instagramu w PL</vt:lpstr>
      <vt:lpstr>Zalety używania Facebooka  do celów promocyjnych:</vt:lpstr>
      <vt:lpstr>FACEBOOK</vt:lpstr>
      <vt:lpstr>Instagram</vt:lpstr>
      <vt:lpstr>To co z tym Instagramem?</vt:lpstr>
      <vt:lpstr>UNFOLD, OVER</vt:lpstr>
      <vt:lpstr>YOU TUBE</vt:lpstr>
      <vt:lpstr>Do czego możemy wykorzystać Twittera?</vt:lpstr>
      <vt:lpstr>LinkedIn</vt:lpstr>
      <vt:lpstr>Cele założenia konta (GL&amp;LI)</vt:lpstr>
      <vt:lpstr>BUDOWANIE ZAANGAŻOWANIA</vt:lpstr>
      <vt:lpstr>Nowoczesna komunikacja  w social media</vt:lpstr>
      <vt:lpstr>Podejście do komunikacji  w social media</vt:lpstr>
      <vt:lpstr>Prezentacja programu PowerPoint</vt:lpstr>
      <vt:lpstr>Jak budować zaangażowanie?</vt:lpstr>
      <vt:lpstr>RTM</vt:lpstr>
      <vt:lpstr>Twórz różnorodne treści</vt:lpstr>
      <vt:lpstr>6 typów treści, które wyzwalają udostępnienia</vt:lpstr>
      <vt:lpstr>Sprawdź, czy Twój wpis:</vt:lpstr>
      <vt:lpstr>Pamiętaj                 o atrakcyjnej grafice</vt:lpstr>
      <vt:lpstr>Pamiętaj  o typografii</vt:lpstr>
      <vt:lpstr>TYPY ANGAŻUJĄCYCH POSTÓW</vt:lpstr>
      <vt:lpstr>Co wybierasz? Głosowanie reakcjami lub w komentarzach</vt:lpstr>
      <vt:lpstr>Oznacz znajomego</vt:lpstr>
      <vt:lpstr>Gry, zagadki</vt:lpstr>
      <vt:lpstr>Gry, zagadki</vt:lpstr>
      <vt:lpstr>Gry, zagadki</vt:lpstr>
      <vt:lpstr>Pytaj </vt:lpstr>
      <vt:lpstr>Zabawa formą</vt:lpstr>
      <vt:lpstr>Cykle </vt:lpstr>
      <vt:lpstr>Odbiorcy najlepszymi ambasadorami  Praca z influencerami </vt:lpstr>
      <vt:lpstr>„tytuły filmów”</vt:lpstr>
      <vt:lpstr>Zadanie </vt:lpstr>
      <vt:lpstr>STRATEGIA OBECNOŚCI  W SOCIAL MEDIA</vt:lpstr>
      <vt:lpstr>Cele </vt:lpstr>
      <vt:lpstr>Znajdź swój styl i język </vt:lpstr>
      <vt:lpstr>Planuj – stwórz kalendarz postów</vt:lpstr>
      <vt:lpstr>Wskaźniki – co możemy mierzyć?</vt:lpstr>
      <vt:lpstr>Tworzymy strategię                  i content plan</vt:lpstr>
      <vt:lpstr>NARZĘDZIA I SERWISY WSPIERAJĄCE DZIAŁANIA                     W SOCIAL MEDIA</vt:lpstr>
      <vt:lpstr>Narzędzia do tworzenia grafik</vt:lpstr>
      <vt:lpstr>Skąd brać pomysły na posty</vt:lpstr>
      <vt:lpstr>WARSZTATY</vt:lpstr>
      <vt:lpstr>PYTANIA I ODPOWIEDZI</vt:lpstr>
      <vt:lpstr>źródła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Gadomska</dc:creator>
  <cp:lastModifiedBy>Michał Pociecha</cp:lastModifiedBy>
  <cp:revision>4</cp:revision>
  <dcterms:created xsi:type="dcterms:W3CDTF">2019-09-01T11:51:54Z</dcterms:created>
  <dcterms:modified xsi:type="dcterms:W3CDTF">2019-10-02T14:23:26Z</dcterms:modified>
</cp:coreProperties>
</file>