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88" r:id="rId2"/>
    <p:sldId id="291" r:id="rId3"/>
    <p:sldId id="393" r:id="rId4"/>
    <p:sldId id="385" r:id="rId5"/>
    <p:sldId id="388" r:id="rId6"/>
    <p:sldId id="384" r:id="rId7"/>
    <p:sldId id="382" r:id="rId8"/>
    <p:sldId id="386" r:id="rId9"/>
    <p:sldId id="381" r:id="rId10"/>
    <p:sldId id="387" r:id="rId11"/>
    <p:sldId id="389" r:id="rId12"/>
    <p:sldId id="390" r:id="rId13"/>
    <p:sldId id="391" r:id="rId14"/>
    <p:sldId id="380" r:id="rId15"/>
    <p:sldId id="383" r:id="rId16"/>
    <p:sldId id="315" r:id="rId17"/>
    <p:sldId id="379" r:id="rId18"/>
    <p:sldId id="300" r:id="rId19"/>
    <p:sldId id="301" r:id="rId20"/>
    <p:sldId id="302" r:id="rId21"/>
    <p:sldId id="303" r:id="rId22"/>
    <p:sldId id="304" r:id="rId23"/>
    <p:sldId id="305" r:id="rId24"/>
    <p:sldId id="307" r:id="rId25"/>
    <p:sldId id="308" r:id="rId26"/>
    <p:sldId id="309" r:id="rId27"/>
    <p:sldId id="310" r:id="rId28"/>
    <p:sldId id="311" r:id="rId29"/>
    <p:sldId id="313" r:id="rId30"/>
    <p:sldId id="316" r:id="rId31"/>
    <p:sldId id="321" r:id="rId32"/>
    <p:sldId id="322" r:id="rId33"/>
    <p:sldId id="323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6" r:id="rId64"/>
    <p:sldId id="358" r:id="rId65"/>
    <p:sldId id="359" r:id="rId66"/>
    <p:sldId id="360" r:id="rId67"/>
    <p:sldId id="365" r:id="rId68"/>
    <p:sldId id="366" r:id="rId69"/>
    <p:sldId id="368" r:id="rId70"/>
    <p:sldId id="369" r:id="rId71"/>
    <p:sldId id="370" r:id="rId72"/>
    <p:sldId id="371" r:id="rId73"/>
    <p:sldId id="372" r:id="rId74"/>
    <p:sldId id="373" r:id="rId75"/>
    <p:sldId id="374" r:id="rId76"/>
    <p:sldId id="375" r:id="rId77"/>
    <p:sldId id="376" r:id="rId78"/>
    <p:sldId id="377" r:id="rId79"/>
    <p:sldId id="378" r:id="rId80"/>
    <p:sldId id="289" r:id="rId81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F5B52-7ECE-4DF1-A7BF-044F4FD15A93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5DB87-E5D7-43E3-8267-03AF3053E2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947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4819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kumimoji="0" altLang="pl-PL"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6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4819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kumimoji="0" altLang="pl-PL"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33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6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680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28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638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59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94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92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8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16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59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780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11E01-DE86-4A33-90BF-43CED0347A8A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52A1A-51E2-47B7-A042-6057E8904D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203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www.kids-co.pl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5840" y="2924944"/>
            <a:ext cx="7772400" cy="1470025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Przedszkola firmowe </a:t>
            </a:r>
            <a:r>
              <a:rPr lang="pl-PL" b="1" dirty="0" err="1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KiDS&amp;Co</a:t>
            </a:r>
            <a:r>
              <a:rPr lang="pl-PL" b="1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.</a:t>
            </a:r>
            <a:endParaRPr lang="pl-PL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4509120"/>
            <a:ext cx="6400800" cy="17526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Centrum Rozwoju Dziecka Sp. z o.o.</a:t>
            </a:r>
            <a:endParaRPr lang="pl-PL" sz="28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64704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7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4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72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41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80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8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33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4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78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81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75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03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27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97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 idx="4294967295"/>
          </p:nvPr>
        </p:nvSpPr>
        <p:spPr>
          <a:xfrm>
            <a:off x="37306" y="188640"/>
            <a:ext cx="7678738" cy="1143000"/>
          </a:xfrm>
        </p:spPr>
        <p:txBody>
          <a:bodyPr>
            <a:noAutofit/>
          </a:bodyPr>
          <a:lstStyle/>
          <a:p>
            <a:pPr hangingPunct="0">
              <a:buSzPct val="45000"/>
            </a:pPr>
            <a:r>
              <a:rPr lang="pl-PL" altLang="pl-PL" sz="28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Przedszkole </a:t>
            </a:r>
            <a:r>
              <a:rPr lang="pl-PL" altLang="pl-PL" sz="2800" b="1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KiDS&amp;Co</a:t>
            </a:r>
            <a:r>
              <a:rPr lang="pl-PL" altLang="pl-PL" sz="28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. </a:t>
            </a:r>
            <a:r>
              <a:rPr lang="pl-PL" altLang="pl-PL" sz="2800" b="1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– Green Horizon Łódź </a:t>
            </a:r>
            <a:endParaRPr lang="pl-PL" altLang="pl-PL" sz="2800" b="1" dirty="0" smtClean="0">
              <a:solidFill>
                <a:srgbClr val="808080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6387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47657" y="1988840"/>
            <a:ext cx="6023799" cy="3672408"/>
          </a:xfrm>
        </p:spPr>
        <p:txBody>
          <a:bodyPr>
            <a:noAutofit/>
          </a:bodyPr>
          <a:lstStyle/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Od września 2013 w Łodzi funkcjonuje przedszkole firmowe dla pracowników firmy </a:t>
            </a:r>
            <a:r>
              <a:rPr lang="pl-PL" altLang="pl-PL" sz="16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Infosys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.</a:t>
            </a: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l-PL" altLang="pl-PL" sz="16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Uczęszczają do niego dzieci z pięciu grup wiekowych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b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w 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tym jednej żłobkowej.</a:t>
            </a: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l-PL" altLang="pl-PL" sz="16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Przestronne, jasne i kolorowe sale zachęcają do 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zabaw</a:t>
            </a:r>
            <a:b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i edukacji w 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systemie dwujęzycznym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.</a:t>
            </a: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l-PL" altLang="pl-PL" sz="16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We </a:t>
            </a:r>
            <a:r>
              <a:rPr lang="pl-PL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wrześniu 2014 roku w odpowiedzi na potrzeby pracowników </a:t>
            </a:r>
            <a:r>
              <a:rPr 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powstały </a:t>
            </a:r>
            <a:r>
              <a:rPr lang="pl-PL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dwa kolejne oddziały </a:t>
            </a:r>
            <a:r>
              <a:rPr 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przedszkola</a:t>
            </a:r>
            <a:br>
              <a:rPr 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i </a:t>
            </a:r>
            <a:r>
              <a:rPr lang="pl-PL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żłobka na terenie budynku Green </a:t>
            </a:r>
            <a:r>
              <a:rPr lang="pl-PL" sz="16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Horizion</a:t>
            </a:r>
            <a:r>
              <a:rPr lang="pl-PL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 w Łodzi</a:t>
            </a:r>
            <a:r>
              <a:rPr lang="pl-PL" sz="1400" dirty="0" smtClean="0"/>
              <a:t>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l-PL" sz="1400" dirty="0" smtClean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77" y="44624"/>
            <a:ext cx="792088" cy="792088"/>
          </a:xfrm>
          <a:prstGeom prst="rect">
            <a:avLst/>
          </a:prstGeom>
        </p:spPr>
      </p:pic>
      <p:sp>
        <p:nvSpPr>
          <p:cNvPr id="2" name="AutoShape 2" descr="Image result for green horiz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60" y="2405481"/>
            <a:ext cx="3087205" cy="215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Image result for infosy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53" y="1138681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95" y="6165304"/>
            <a:ext cx="6181880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4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74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55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38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3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86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49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73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3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10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 idx="4294967295"/>
          </p:nvPr>
        </p:nvSpPr>
        <p:spPr>
          <a:xfrm>
            <a:off x="132332" y="283445"/>
            <a:ext cx="7678738" cy="1143000"/>
          </a:xfrm>
        </p:spPr>
        <p:txBody>
          <a:bodyPr>
            <a:noAutofit/>
          </a:bodyPr>
          <a:lstStyle/>
          <a:p>
            <a:pPr algn="l"/>
            <a:r>
              <a:rPr lang="pl-PL" sz="2000" dirty="0"/>
              <a:t/>
            </a:r>
            <a:br>
              <a:rPr lang="pl-PL" sz="2000" dirty="0"/>
            </a:br>
            <a:r>
              <a:rPr lang="pl-PL" sz="20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W </a:t>
            </a:r>
            <a:r>
              <a:rPr lang="pl-PL" sz="20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krainie malucha </a:t>
            </a:r>
            <a:r>
              <a:rPr lang="pl-PL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- program wspierający powrót na rynek pracy pracowników firmy INFOSYS, sprawujących opiekę nad </a:t>
            </a:r>
            <a:r>
              <a:rPr lang="pl-PL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dziećmi </a:t>
            </a:r>
            <a:r>
              <a:rPr lang="pl-PL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do lat 3</a:t>
            </a:r>
            <a:r>
              <a:rPr lang="pl-PL" sz="2000" dirty="0"/>
              <a:t>	</a:t>
            </a:r>
            <a:br>
              <a:rPr lang="pl-PL" sz="2000" dirty="0"/>
            </a:br>
            <a:endParaRPr lang="pl-PL" altLang="pl-PL" sz="2000" b="1" dirty="0" smtClean="0">
              <a:solidFill>
                <a:srgbClr val="808080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6387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318326" y="1669622"/>
            <a:ext cx="8297351" cy="3479133"/>
          </a:xfrm>
        </p:spPr>
        <p:txBody>
          <a:bodyPr>
            <a:noAutofit/>
          </a:bodyPr>
          <a:lstStyle/>
          <a:p>
            <a:pPr marL="0" indent="0" hangingPunct="0">
              <a:buClr>
                <a:srgbClr val="C00000"/>
              </a:buClr>
              <a:buNone/>
            </a:pPr>
            <a:r>
              <a:rPr lang="pl-PL" altLang="pl-PL" sz="16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Wartość projektu: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763 617,46 zł</a:t>
            </a:r>
            <a:r>
              <a:rPr lang="pl-PL" sz="1600" dirty="0"/>
              <a:t>	</a:t>
            </a:r>
          </a:p>
          <a:p>
            <a:pPr marL="0" indent="0" hangingPunct="0">
              <a:buClr>
                <a:srgbClr val="C00000"/>
              </a:buClr>
              <a:buNone/>
            </a:pPr>
            <a:r>
              <a:rPr lang="pl-PL" altLang="pl-PL" sz="16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Cel projektu:</a:t>
            </a: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Zwiększenie aktywnego uczestnictwa w życiu zawodowym pracowników </a:t>
            </a:r>
            <a:r>
              <a:rPr lang="pl-PL" altLang="pl-PL" sz="16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Infosys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przez zwiększenie miejsc opieki nad dziećmi do lat 3.</a:t>
            </a:r>
          </a:p>
          <a:p>
            <a:pPr marL="0" indent="0" hangingPunct="0">
              <a:buClr>
                <a:srgbClr val="C00000"/>
              </a:buClr>
              <a:buNone/>
            </a:pPr>
            <a:r>
              <a:rPr lang="pl-PL" altLang="pl-PL" sz="16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Czas trwania projektu: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01-09-2016 r.-&gt; 31.08.2018 r.</a:t>
            </a:r>
          </a:p>
          <a:p>
            <a:pPr marL="0" indent="0" hangingPunct="0">
              <a:buClr>
                <a:srgbClr val="C00000"/>
              </a:buClr>
              <a:buNone/>
            </a:pPr>
            <a:r>
              <a:rPr lang="pl-PL" altLang="pl-PL" sz="16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Zrealizowane zadania:</a:t>
            </a: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Stworzenie nowych miejsc opieki nad dziećmi</a:t>
            </a: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Doposażenie żłobka w sprzęt wykorzystywany na potrzeby edukacji dzieci</a:t>
            </a: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Realizacja opieki </a:t>
            </a:r>
            <a:r>
              <a:rPr lang="pl-PL" altLang="pl-PL" sz="16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edukacyjno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– wychowawczej dzieci do lat 3 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Od 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września 2013 w Łodzi funkcjonuje przedszkole firmowe dla pracowników firmy </a:t>
            </a:r>
            <a:r>
              <a:rPr lang="pl-PL" altLang="pl-PL" sz="16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Infosys</a:t>
            </a:r>
            <a:r>
              <a:rPr lang="pl-PL" altLang="pl-PL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( m.in. zatrudnienie kadry, wyżywienie, najem lokalu)</a:t>
            </a:r>
            <a:endParaRPr lang="pl-PL" altLang="pl-PL" sz="16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Realizacja zajęć dodatkowych dla dzieci</a:t>
            </a:r>
          </a:p>
          <a:p>
            <a:pPr hangingPunct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Realizacja zajęć specjalistycznych dla dzieci (</a:t>
            </a:r>
            <a:r>
              <a:rPr lang="pl-PL" altLang="pl-PL" sz="16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dogoterapia</a:t>
            </a:r>
            <a:r>
              <a:rPr lang="pl-PL" alt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, terapia sensoryczna)</a:t>
            </a:r>
            <a:endParaRPr lang="pl-PL" altLang="pl-PL" sz="16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l-PL" sz="14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l-PL" sz="14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l-PL" sz="1400" dirty="0" smtClean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77" y="44624"/>
            <a:ext cx="792088" cy="792088"/>
          </a:xfrm>
          <a:prstGeom prst="rect">
            <a:avLst/>
          </a:prstGeom>
        </p:spPr>
      </p:pic>
      <p:sp>
        <p:nvSpPr>
          <p:cNvPr id="2" name="AutoShape 2" descr="Image result for green horiz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5" descr="Image result for infosy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065" y="1244752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37312"/>
            <a:ext cx="6181880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5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60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4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00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4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22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4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07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4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58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4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68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5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12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5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63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5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97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5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98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12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5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75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5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22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5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93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5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02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5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17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6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12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6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51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4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4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4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82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4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85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22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4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37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4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66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4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76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5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81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38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5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49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5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27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5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82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5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75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5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51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4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01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52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19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72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6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45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57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7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55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27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86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01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8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57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8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26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45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r-d-k_MNT0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54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r-d-k_MNT0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2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r-d-k_MNT0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10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r-d-k_MNT0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86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r-d-k-IMG_4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53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r-d-k-IMG_46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53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r-d-k-IMG_46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66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r-d-k-IMG_46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96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-IMG_46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37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7788" y="2636912"/>
            <a:ext cx="7772400" cy="1470025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Dziękuję za uwagę</a:t>
            </a:r>
            <a:endParaRPr lang="pl-PL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3588" y="4509120"/>
            <a:ext cx="6400800" cy="1752600"/>
          </a:xfrm>
        </p:spPr>
        <p:txBody>
          <a:bodyPr>
            <a:normAutofit/>
          </a:bodyPr>
          <a:lstStyle/>
          <a:p>
            <a:r>
              <a:rPr lang="pl-PL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Centrum Rozwoju Dziecka Sp. z o.o.</a:t>
            </a:r>
            <a:r>
              <a:rPr lang="pl-PL" altLang="pl-PL" sz="1600" dirty="0">
                <a:solidFill>
                  <a:srgbClr val="0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/>
            </a:r>
            <a:br>
              <a:rPr lang="pl-PL" altLang="pl-PL" sz="1600" dirty="0">
                <a:solidFill>
                  <a:srgbClr val="0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pl-PL" altLang="pl-PL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ul. Rydygiera 19/116,</a:t>
            </a:r>
          </a:p>
          <a:p>
            <a:pPr>
              <a:spcBef>
                <a:spcPct val="0"/>
              </a:spcBef>
            </a:pPr>
            <a:r>
              <a:rPr lang="pl-PL" altLang="pl-PL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01-793 Warszawa</a:t>
            </a:r>
          </a:p>
          <a:p>
            <a:pPr>
              <a:spcBef>
                <a:spcPct val="0"/>
              </a:spcBef>
            </a:pPr>
            <a:r>
              <a:rPr lang="pl-PL" altLang="pl-PL" sz="1600" u="sng" dirty="0" smtClean="0">
                <a:solidFill>
                  <a:srgbClr val="000000"/>
                </a:solidFill>
                <a:latin typeface="Yu Gothic" panose="020B0400000000000000" pitchFamily="34" charset="-128"/>
                <a:ea typeface="Yu Gothic" panose="020B0400000000000000" pitchFamily="34" charset="-128"/>
                <a:hlinkClick r:id="rId2"/>
              </a:rPr>
              <a:t>www.kids-co.pl</a:t>
            </a:r>
          </a:p>
          <a:p>
            <a:pPr>
              <a:spcBef>
                <a:spcPct val="0"/>
              </a:spcBef>
            </a:pPr>
            <a:r>
              <a:rPr lang="pl-PL" altLang="pl-PL" sz="1600" u="sng" dirty="0" smtClean="0">
                <a:solidFill>
                  <a:srgbClr val="000000"/>
                </a:solidFill>
                <a:latin typeface="Yu Gothic" panose="020B0400000000000000" pitchFamily="34" charset="-128"/>
                <a:ea typeface="Yu Gothic" panose="020B0400000000000000" pitchFamily="34" charset="-128"/>
                <a:hlinkClick r:id="rId2"/>
              </a:rPr>
              <a:t>biuro@kids-co.pl</a:t>
            </a:r>
            <a:endParaRPr lang="pl-PL" altLang="pl-PL" sz="1600" u="sng" dirty="0">
              <a:solidFill>
                <a:srgbClr val="000000"/>
              </a:solidFill>
              <a:latin typeface="Yu Gothic" panose="020B0400000000000000" pitchFamily="34" charset="-128"/>
              <a:ea typeface="Yu Gothic" panose="020B0400000000000000" pitchFamily="34" charset="-128"/>
              <a:hlinkClick r:id="rId2"/>
            </a:endParaRPr>
          </a:p>
          <a:p>
            <a:endParaRPr lang="pl-PL" sz="28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78780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4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-k_MNT04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7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58</Words>
  <Application>Microsoft Office PowerPoint</Application>
  <PresentationFormat>Pokaz na ekranie (4:3)</PresentationFormat>
  <Paragraphs>29</Paragraphs>
  <Slides>80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80</vt:i4>
      </vt:variant>
    </vt:vector>
  </HeadingPairs>
  <TitlesOfParts>
    <vt:vector size="88" baseType="lpstr">
      <vt:lpstr>Microsoft YaHei</vt:lpstr>
      <vt:lpstr>Yu Gothic</vt:lpstr>
      <vt:lpstr>Yu Gothic Light</vt:lpstr>
      <vt:lpstr>Arial</vt:lpstr>
      <vt:lpstr>Calibri</vt:lpstr>
      <vt:lpstr>Mangal</vt:lpstr>
      <vt:lpstr>Wingdings</vt:lpstr>
      <vt:lpstr>Motyw pakietu Office</vt:lpstr>
      <vt:lpstr>Przedszkola firmowe KiDS&amp;Co.</vt:lpstr>
      <vt:lpstr>Przedszkole KiDS&amp;Co. – Green Horizon Łódź </vt:lpstr>
      <vt:lpstr> W krainie malucha - program wspierający powrót na rynek pracy pracowników firmy INFOSYS, sprawujących opiekę nad dziećmi do lat 3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Przedszkola firmowe KiDS&amp;Co.</dc:title>
  <dc:creator>AgaJ</dc:creator>
  <cp:lastModifiedBy>Agnieszka Jas</cp:lastModifiedBy>
  <cp:revision>10</cp:revision>
  <dcterms:created xsi:type="dcterms:W3CDTF">2015-10-26T07:16:19Z</dcterms:created>
  <dcterms:modified xsi:type="dcterms:W3CDTF">2018-04-26T05:44:04Z</dcterms:modified>
</cp:coreProperties>
</file>