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80942-83B8-47E8-961D-C4BDDD27B715}" type="datetimeFigureOut">
              <a:rPr lang="pl-PL" smtClean="0"/>
              <a:t>27.04.2018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A4357-DBAF-41AB-8BB1-C26429EA4A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29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Pracownicy punktów informacyjnych udzielają konsultacji bezpośrednich, telefonicznych, mailowych, pocztowych. Jak widać na mapie staraliśmy się równomiernie rozmieścić stacjonarne punkty tak, aby każdy beneficjent z regionu mógł wygodnie się do niego dostać. Oprócz wizyt na miejscu konsultanci proponują wizyty u podmiotów ubiegających się o dotację, organizują tematyczne spotkania poświęcone nadchodzącym naborom i mobilne punkty starając się dotrzeć do każdego zakątku regionu. Nasi eksperci, którzy także indywidualnie pomagają wypełniać wnioski o dofinansowanie, znaleźli uznanie podczas przeprowadzanych cyklicznie badań jakości ich usług. Sieć PIFE województwa łódzkiego podczas ostatnich 2 lat znalazła się odpowiednio na 2 i 3 miejscu w Polsce.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4357-DBAF-41AB-8BB1-C26429EA4A0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893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 obce są nam nowe technologie. Zabieganym oferujemy aktualne informacje dotyczące możliwości ubiegania się o dotacje, które znajdą na swoim telefonie po ściągnięciu ze sklepu aplikacji „rpo.lodzkie.pl” dostępnej dla wszystkich systemów operacyjnych stosowanych przez producentów i dla starszych modeli smartfonów. Jesteśmy obecni w mediach społecznościowych. Profil „Zmieniamy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Lodzkie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prezentuje relacje i zapowiedzi wydarzeń poświęconych konkursom.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4357-DBAF-41AB-8BB1-C26429EA4A0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7028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Prawdziwą skarbnicą wiedzy o funduszach i zbliżających się konkursach jest redagowana na bieżąco strona internetowa naszego Programu Operacyjnego. Dzięki czytelnemu układowi mogą tam prześledzić Państwo proces aplikowania o środki z UE „krok po kroku”, namiary na wspomniane wcześniej punkty informacyjne, regulaminy konkursów, terminy, harmonogramy i wiele innych pożytecznych informacji. Teksty w miarę możliwości są pisane w prosty i zrozumiały sposób w myśl zasady „prostego języka”.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Serdecznie zapraszam do lektury treści tej strony, odwiedzenia stoiska konsultantów obecnych również podczas tego seminarium, a także na cykl imprez „Dni Otwarte Funduszy Europejskich”, które odbędą się w regionie w dniach 11-13 maja, gdzie w atrakcyjnej oprawie będą prezentowane efekty Funduszy Europejskich.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4357-DBAF-41AB-8BB1-C26429EA4A0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749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901-9631-401D-87AA-CF10D4337C10}" type="datetimeFigureOut">
              <a:rPr lang="pl-PL" smtClean="0"/>
              <a:t>27.04.2018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3144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901-9631-401D-87AA-CF10D4337C10}" type="datetimeFigureOut">
              <a:rPr lang="pl-PL" smtClean="0"/>
              <a:t>27.04.2018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002469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901-9631-401D-87AA-CF10D4337C10}" type="datetimeFigureOut">
              <a:rPr lang="pl-PL" smtClean="0"/>
              <a:t>27.04.2018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369443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901-9631-401D-87AA-CF10D4337C10}" type="datetimeFigureOut">
              <a:rPr lang="pl-PL" smtClean="0"/>
              <a:t>27.04.2018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101705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901-9631-401D-87AA-CF10D4337C10}" type="datetimeFigureOut">
              <a:rPr lang="pl-PL" smtClean="0"/>
              <a:t>27.04.2018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923323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901-9631-401D-87AA-CF10D4337C10}" type="datetimeFigureOut">
              <a:rPr lang="pl-PL" smtClean="0"/>
              <a:t>27.04.2018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837702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901-9631-401D-87AA-CF10D4337C10}" type="datetimeFigureOut">
              <a:rPr lang="pl-PL" smtClean="0"/>
              <a:t>27.04.2018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813567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901-9631-401D-87AA-CF10D4337C10}" type="datetimeFigureOut">
              <a:rPr lang="pl-PL" smtClean="0"/>
              <a:t>27.04.2018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24616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901-9631-401D-87AA-CF10D4337C10}" type="datetimeFigureOut">
              <a:rPr lang="pl-PL" smtClean="0"/>
              <a:t>27.04.2018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693181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901-9631-401D-87AA-CF10D4337C10}" type="datetimeFigureOut">
              <a:rPr lang="pl-PL" smtClean="0"/>
              <a:t>27.04.2018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980178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3C901-9631-401D-87AA-CF10D4337C10}" type="datetimeFigureOut">
              <a:rPr lang="pl-PL" smtClean="0"/>
              <a:t>27.04.2018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96218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3C901-9631-401D-87AA-CF10D4337C10}" type="datetimeFigureOut">
              <a:rPr lang="pl-PL" smtClean="0"/>
              <a:t>27.04.2018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76CF-CD74-4620-B674-59816B0C6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190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96877" y="3023589"/>
            <a:ext cx="9139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3399"/>
                </a:solidFill>
                <a:latin typeface="UbuntuBold" panose="020B0804030602030204" pitchFamily="34" charset="0"/>
              </a:rPr>
              <a:t>Gdzie szukać informacji o Funduszach Europejskich ?</a:t>
            </a:r>
            <a:endParaRPr lang="pl-PL" sz="2800" dirty="0">
              <a:solidFill>
                <a:srgbClr val="003399"/>
              </a:solidFill>
              <a:latin typeface="UbuntuBold" panose="020B080403060203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96877" y="3754275"/>
            <a:ext cx="7802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3399"/>
                </a:solidFill>
                <a:latin typeface="UbuntuMedium" panose="020B0604030602030204" pitchFamily="34" charset="0"/>
              </a:rPr>
              <a:t>Dominik Patora – Dyrektor Departamentu Polityki Regionalnej</a:t>
            </a:r>
          </a:p>
          <a:p>
            <a:r>
              <a:rPr lang="pl-PL" dirty="0" smtClean="0">
                <a:solidFill>
                  <a:srgbClr val="003399"/>
                </a:solidFill>
                <a:latin typeface="UbuntuMedium" panose="020B0604030602030204" pitchFamily="34" charset="0"/>
              </a:rPr>
              <a:t>Urząd Marszałkowski Województwa Łódzkiego</a:t>
            </a:r>
            <a:endParaRPr lang="pl-PL" dirty="0">
              <a:solidFill>
                <a:srgbClr val="003399"/>
              </a:solidFill>
              <a:latin typeface="UbuntuMedium" panose="020B06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051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pole tekstowe 6"/>
          <p:cNvSpPr txBox="1"/>
          <p:nvPr/>
        </p:nvSpPr>
        <p:spPr>
          <a:xfrm>
            <a:off x="5538767" y="1694540"/>
            <a:ext cx="375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1. Główny Punkt Informacyjny w Łodzi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691167" y="2276905"/>
            <a:ext cx="422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2. Lokalny Punkt Informacyjny w Brzezinach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843567" y="2859270"/>
            <a:ext cx="441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3. Lokalny Punkt Informacyjny w Bełchatowie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661627" y="3441635"/>
            <a:ext cx="441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4. Lokalny Punkt Informacyjny w Sieradzu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5459546" y="4024001"/>
            <a:ext cx="441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5. Lokalny Punkt Informacyjny w Łowiczu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974820" y="727147"/>
            <a:ext cx="6014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rgbClr val="003399"/>
                </a:solidFill>
              </a:rPr>
              <a:t>Punkty Informacyjne:</a:t>
            </a:r>
            <a:endParaRPr lang="pl-PL" sz="36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06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39" y="475326"/>
            <a:ext cx="7682539" cy="5765079"/>
          </a:xfrm>
          <a:prstGeom prst="rect">
            <a:avLst/>
          </a:prstGeom>
          <a:ln w="6350">
            <a:solidFill>
              <a:srgbClr val="003399"/>
            </a:solidFill>
          </a:ln>
        </p:spPr>
      </p:pic>
      <p:sp>
        <p:nvSpPr>
          <p:cNvPr id="6" name="pole tekstowe 5"/>
          <p:cNvSpPr txBox="1"/>
          <p:nvPr/>
        </p:nvSpPr>
        <p:spPr>
          <a:xfrm>
            <a:off x="1188317" y="725072"/>
            <a:ext cx="659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3399"/>
                </a:solidFill>
                <a:latin typeface="UbuntuBold" panose="020B0804030602030204" pitchFamily="34" charset="0"/>
              </a:rPr>
              <a:t>Bezpłatna aplikacja mobilna „RPO.LODZKIE.PL”</a:t>
            </a:r>
            <a:endParaRPr lang="pl-PL" dirty="0">
              <a:solidFill>
                <a:srgbClr val="003399"/>
              </a:solidFill>
              <a:latin typeface="UbuntuBold" panose="020B080403060203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88317" y="1325273"/>
            <a:ext cx="6574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003399"/>
                </a:solidFill>
                <a:latin typeface="UbuntuMedium" panose="020B0604030602030204" pitchFamily="34" charset="0"/>
              </a:rPr>
              <a:t>Informacje o Funduszach Europejskich dostępne</a:t>
            </a:r>
          </a:p>
          <a:p>
            <a:r>
              <a:rPr lang="pl-PL" sz="1600" dirty="0">
                <a:solidFill>
                  <a:srgbClr val="003399"/>
                </a:solidFill>
                <a:latin typeface="UbuntuMedium" panose="020B0604030602030204" pitchFamily="34" charset="0"/>
              </a:rPr>
              <a:t>w</a:t>
            </a:r>
            <a:r>
              <a:rPr lang="pl-PL" sz="1600" dirty="0" smtClean="0">
                <a:solidFill>
                  <a:srgbClr val="003399"/>
                </a:solidFill>
                <a:latin typeface="UbuntuMedium" panose="020B0604030602030204" pitchFamily="34" charset="0"/>
              </a:rPr>
              <a:t> bezpłatnej aplikacji mobilnej</a:t>
            </a:r>
            <a:endParaRPr lang="pl-PL" sz="1600" dirty="0">
              <a:solidFill>
                <a:srgbClr val="003399"/>
              </a:solidFill>
              <a:latin typeface="UbuntuMedium" panose="020B06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73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pole tekstowe 5"/>
          <p:cNvSpPr txBox="1"/>
          <p:nvPr/>
        </p:nvSpPr>
        <p:spPr>
          <a:xfrm>
            <a:off x="471299" y="455186"/>
            <a:ext cx="9587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rgbClr val="003399"/>
                </a:solidFill>
              </a:rPr>
              <a:t>Strona internetowa www.rpo.lodzkie.pl</a:t>
            </a:r>
            <a:endParaRPr lang="pl-PL" sz="3600" dirty="0">
              <a:solidFill>
                <a:srgbClr val="003399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4269885" y="1027906"/>
            <a:ext cx="3600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89" y="1288374"/>
            <a:ext cx="7367016" cy="538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37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pole tekstowe 5"/>
          <p:cNvSpPr txBox="1"/>
          <p:nvPr/>
        </p:nvSpPr>
        <p:spPr>
          <a:xfrm>
            <a:off x="2216850" y="2921169"/>
            <a:ext cx="7758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smtClean="0">
                <a:solidFill>
                  <a:srgbClr val="003399"/>
                </a:solidFill>
                <a:latin typeface="UbuntuBold" panose="020B0804030602030204" pitchFamily="34" charset="0"/>
              </a:rPr>
              <a:t>Dziękuję za uwagę</a:t>
            </a:r>
            <a:endParaRPr lang="pl-PL" sz="6000" dirty="0">
              <a:solidFill>
                <a:srgbClr val="003399"/>
              </a:solidFill>
              <a:latin typeface="UbuntuBold" panose="020B080403060203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264852" y="4302110"/>
            <a:ext cx="7802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3399"/>
                </a:solidFill>
                <a:latin typeface="UbuntuMedium" panose="020B0604030602030204" pitchFamily="34" charset="0"/>
              </a:rPr>
              <a:t>Dominik Patora – Dyrektor Departamentu Polityki Regionalnej</a:t>
            </a:r>
          </a:p>
          <a:p>
            <a:r>
              <a:rPr lang="pl-PL" dirty="0" smtClean="0">
                <a:solidFill>
                  <a:srgbClr val="003399"/>
                </a:solidFill>
                <a:latin typeface="UbuntuMedium" panose="020B0604030602030204" pitchFamily="34" charset="0"/>
              </a:rPr>
              <a:t>Urząd Marszałkowski Województwa Łódzkiego</a:t>
            </a:r>
          </a:p>
          <a:p>
            <a:r>
              <a:rPr lang="pl-PL" dirty="0" smtClean="0">
                <a:solidFill>
                  <a:srgbClr val="003399"/>
                </a:solidFill>
                <a:latin typeface="UbuntuMedium" panose="020B0604030602030204" pitchFamily="34" charset="0"/>
              </a:rPr>
              <a:t>tel.: 42 663 30 92</a:t>
            </a:r>
          </a:p>
          <a:p>
            <a:r>
              <a:rPr lang="pl-PL" dirty="0" smtClean="0">
                <a:solidFill>
                  <a:srgbClr val="003399"/>
                </a:solidFill>
                <a:latin typeface="UbuntuMedium" panose="020B0604030602030204" pitchFamily="34" charset="0"/>
              </a:rPr>
              <a:t>e-mail </a:t>
            </a:r>
            <a:r>
              <a:rPr lang="pl-PL" smtClean="0">
                <a:solidFill>
                  <a:srgbClr val="003399"/>
                </a:solidFill>
                <a:latin typeface="UbuntuMedium" panose="020B0604030602030204" pitchFamily="34" charset="0"/>
              </a:rPr>
              <a:t>: dominik.patora@lodzkie.pl</a:t>
            </a:r>
            <a:endParaRPr lang="pl-PL" dirty="0">
              <a:solidFill>
                <a:srgbClr val="003399"/>
              </a:solidFill>
              <a:latin typeface="UbuntuMedium" panose="020B06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86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395</Words>
  <Application>Microsoft Office PowerPoint</Application>
  <PresentationFormat>Panoramiczny</PresentationFormat>
  <Paragraphs>25</Paragraphs>
  <Slides>5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UbuntuBold</vt:lpstr>
      <vt:lpstr>UbuntuMedium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Urząd Marszałkowski Województwa Łódzkiego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Arkadiusz Podolak</dc:creator>
  <cp:lastModifiedBy>Ewa Pflaume</cp:lastModifiedBy>
  <cp:revision>25</cp:revision>
  <dcterms:created xsi:type="dcterms:W3CDTF">2018-04-20T10:15:56Z</dcterms:created>
  <dcterms:modified xsi:type="dcterms:W3CDTF">2018-04-27T05:36:09Z</dcterms:modified>
</cp:coreProperties>
</file>